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1.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8" r:id="rId1"/>
  </p:sldMasterIdLst>
  <p:notesMasterIdLst>
    <p:notesMasterId r:id="rId117"/>
  </p:notesMasterIdLst>
  <p:sldIdLst>
    <p:sldId id="617" r:id="rId2"/>
    <p:sldId id="481" r:id="rId3"/>
    <p:sldId id="468" r:id="rId4"/>
    <p:sldId id="467" r:id="rId5"/>
    <p:sldId id="550" r:id="rId6"/>
    <p:sldId id="551" r:id="rId7"/>
    <p:sldId id="552" r:id="rId8"/>
    <p:sldId id="553" r:id="rId9"/>
    <p:sldId id="554" r:id="rId10"/>
    <p:sldId id="555" r:id="rId11"/>
    <p:sldId id="556" r:id="rId12"/>
    <p:sldId id="557" r:id="rId13"/>
    <p:sldId id="558" r:id="rId14"/>
    <p:sldId id="559" r:id="rId15"/>
    <p:sldId id="560" r:id="rId16"/>
    <p:sldId id="561" r:id="rId17"/>
    <p:sldId id="562" r:id="rId18"/>
    <p:sldId id="564" r:id="rId19"/>
    <p:sldId id="565" r:id="rId20"/>
    <p:sldId id="466" r:id="rId21"/>
    <p:sldId id="469" r:id="rId22"/>
    <p:sldId id="470" r:id="rId23"/>
    <p:sldId id="471" r:id="rId24"/>
    <p:sldId id="472" r:id="rId25"/>
    <p:sldId id="473" r:id="rId26"/>
    <p:sldId id="474" r:id="rId27"/>
    <p:sldId id="464" r:id="rId28"/>
    <p:sldId id="377" r:id="rId29"/>
    <p:sldId id="312" r:id="rId30"/>
    <p:sldId id="378" r:id="rId31"/>
    <p:sldId id="379" r:id="rId32"/>
    <p:sldId id="321" r:id="rId33"/>
    <p:sldId id="380" r:id="rId34"/>
    <p:sldId id="381" r:id="rId35"/>
    <p:sldId id="568" r:id="rId36"/>
    <p:sldId id="569" r:id="rId37"/>
    <p:sldId id="570" r:id="rId38"/>
    <p:sldId id="571" r:id="rId39"/>
    <p:sldId id="572" r:id="rId40"/>
    <p:sldId id="573" r:id="rId41"/>
    <p:sldId id="574" r:id="rId42"/>
    <p:sldId id="575" r:id="rId43"/>
    <p:sldId id="576" r:id="rId44"/>
    <p:sldId id="577" r:id="rId45"/>
    <p:sldId id="578" r:id="rId46"/>
    <p:sldId id="579" r:id="rId47"/>
    <p:sldId id="580" r:id="rId48"/>
    <p:sldId id="581" r:id="rId49"/>
    <p:sldId id="582" r:id="rId50"/>
    <p:sldId id="606" r:id="rId51"/>
    <p:sldId id="583" r:id="rId52"/>
    <p:sldId id="605" r:id="rId53"/>
    <p:sldId id="584" r:id="rId54"/>
    <p:sldId id="585" r:id="rId55"/>
    <p:sldId id="586" r:id="rId56"/>
    <p:sldId id="587" r:id="rId57"/>
    <p:sldId id="588" r:id="rId58"/>
    <p:sldId id="589" r:id="rId59"/>
    <p:sldId id="590" r:id="rId60"/>
    <p:sldId id="591" r:id="rId61"/>
    <p:sldId id="592" r:id="rId62"/>
    <p:sldId id="593" r:id="rId63"/>
    <p:sldId id="594" r:id="rId64"/>
    <p:sldId id="595" r:id="rId65"/>
    <p:sldId id="596" r:id="rId66"/>
    <p:sldId id="597" r:id="rId67"/>
    <p:sldId id="598" r:id="rId68"/>
    <p:sldId id="599" r:id="rId69"/>
    <p:sldId id="600" r:id="rId70"/>
    <p:sldId id="601" r:id="rId71"/>
    <p:sldId id="382" r:id="rId72"/>
    <p:sldId id="420" r:id="rId73"/>
    <p:sldId id="421" r:id="rId74"/>
    <p:sldId id="387" r:id="rId75"/>
    <p:sldId id="457" r:id="rId76"/>
    <p:sldId id="458" r:id="rId77"/>
    <p:sldId id="459" r:id="rId78"/>
    <p:sldId id="609" r:id="rId79"/>
    <p:sldId id="610" r:id="rId80"/>
    <p:sldId id="611" r:id="rId81"/>
    <p:sldId id="613" r:id="rId82"/>
    <p:sldId id="602" r:id="rId83"/>
    <p:sldId id="460" r:id="rId84"/>
    <p:sldId id="615" r:id="rId85"/>
    <p:sldId id="616" r:id="rId86"/>
    <p:sldId id="614" r:id="rId87"/>
    <p:sldId id="465" r:id="rId88"/>
    <p:sldId id="461" r:id="rId89"/>
    <p:sldId id="386" r:id="rId90"/>
    <p:sldId id="448" r:id="rId91"/>
    <p:sldId id="449" r:id="rId92"/>
    <p:sldId id="422" r:id="rId93"/>
    <p:sldId id="423" r:id="rId94"/>
    <p:sldId id="424" r:id="rId95"/>
    <p:sldId id="425" r:id="rId96"/>
    <p:sldId id="426" r:id="rId97"/>
    <p:sldId id="427" r:id="rId98"/>
    <p:sldId id="428" r:id="rId99"/>
    <p:sldId id="429" r:id="rId100"/>
    <p:sldId id="430" r:id="rId101"/>
    <p:sldId id="431" r:id="rId102"/>
    <p:sldId id="432" r:id="rId103"/>
    <p:sldId id="433" r:id="rId104"/>
    <p:sldId id="434" r:id="rId105"/>
    <p:sldId id="435" r:id="rId106"/>
    <p:sldId id="436" r:id="rId107"/>
    <p:sldId id="437" r:id="rId108"/>
    <p:sldId id="438" r:id="rId109"/>
    <p:sldId id="447" r:id="rId110"/>
    <p:sldId id="607" r:id="rId111"/>
    <p:sldId id="544" r:id="rId112"/>
    <p:sldId id="545" r:id="rId113"/>
    <p:sldId id="603" r:id="rId114"/>
    <p:sldId id="446" r:id="rId115"/>
    <p:sldId id="618" r:id="rId1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808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86" autoAdjust="0"/>
    <p:restoredTop sz="94660"/>
  </p:normalViewPr>
  <p:slideViewPr>
    <p:cSldViewPr>
      <p:cViewPr varScale="1">
        <p:scale>
          <a:sx n="68" d="100"/>
          <a:sy n="68" d="100"/>
        </p:scale>
        <p:origin x="-11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FDCA0-2158-4D55-A94D-55256C3EDAE9}" type="doc">
      <dgm:prSet loTypeId="urn:microsoft.com/office/officeart/2005/8/layout/cycle8" loCatId="cycle" qsTypeId="urn:microsoft.com/office/officeart/2005/8/quickstyle/3d5" qsCatId="3D" csTypeId="urn:microsoft.com/office/officeart/2005/8/colors/accent1_2" csCatId="accent1" phldr="1"/>
      <dgm:spPr/>
    </dgm:pt>
    <dgm:pt modelId="{14082E56-D78C-43D2-8F89-41D8253E9BF0}">
      <dgm:prSet phldrT="[Text]" custT="1"/>
      <dgm:spPr/>
      <dgm:t>
        <a:bodyPr/>
        <a:lstStyle/>
        <a:p>
          <a:pPr rtl="1"/>
          <a:r>
            <a:rPr lang="fa-IR" altLang="ar-SA" sz="1200" dirty="0" smtClean="0">
              <a:solidFill>
                <a:srgbClr val="00B0F0"/>
              </a:solidFill>
              <a:cs typeface="B Titr" pitchFamily="2" charset="-78"/>
            </a:rPr>
            <a:t>مسئله يابي</a:t>
          </a:r>
        </a:p>
        <a:p>
          <a:pPr rtl="1"/>
          <a:r>
            <a:rPr lang="fa-IR" altLang="ar-SA" sz="1200" dirty="0" smtClean="0">
              <a:solidFill>
                <a:srgbClr val="FFFF00"/>
              </a:solidFill>
              <a:cs typeface="B Titr" pitchFamily="2" charset="-78"/>
            </a:rPr>
            <a:t>تعريف مسئله</a:t>
          </a:r>
          <a:r>
            <a:rPr lang="fa-IR" altLang="ar-SA" sz="1200" dirty="0" smtClean="0">
              <a:solidFill>
                <a:schemeClr val="tx1"/>
              </a:solidFill>
              <a:cs typeface="B Titr" pitchFamily="2" charset="-78"/>
            </a:rPr>
            <a:t>: ف</a:t>
          </a:r>
          <a:r>
            <a:rPr lang="ar-SA" altLang="ar-SA" sz="1200" dirty="0" smtClean="0">
              <a:solidFill>
                <a:schemeClr val="tx1"/>
              </a:solidFill>
              <a:cs typeface="B Titr" pitchFamily="2" charset="-78"/>
            </a:rPr>
            <a:t>رآيند حس كردن مسائل يا كاستي</a:t>
          </a:r>
          <a:r>
            <a:rPr lang="ar-SA" altLang="ar-SA" sz="1200" dirty="0" smtClean="0">
              <a:solidFill>
                <a:schemeClr val="tx1"/>
              </a:solidFill>
              <a:cs typeface="Nazanin" pitchFamily="2" charset="-78"/>
            </a:rPr>
            <a:t>‌</a:t>
          </a:r>
          <a:r>
            <a:rPr lang="ar-SA" altLang="ar-SA" sz="1200" dirty="0" smtClean="0">
              <a:solidFill>
                <a:schemeClr val="tx1"/>
              </a:solidFill>
              <a:cs typeface="B Titr" pitchFamily="2" charset="-78"/>
            </a:rPr>
            <a:t>هاي موجود در اطلاعات</a:t>
          </a:r>
          <a:endParaRPr lang="fa-IR" altLang="ar-SA" sz="1200" dirty="0" smtClean="0">
            <a:solidFill>
              <a:schemeClr val="tx1"/>
            </a:solidFill>
            <a:cs typeface="B Titr" pitchFamily="2" charset="-78"/>
          </a:endParaRPr>
        </a:p>
        <a:p>
          <a:pPr rtl="1"/>
          <a:r>
            <a:rPr lang="fa-IR" altLang="ar-SA" sz="1200" dirty="0" smtClean="0">
              <a:solidFill>
                <a:srgbClr val="FFFF00"/>
              </a:solidFill>
              <a:cs typeface="B Titr" pitchFamily="2" charset="-78"/>
            </a:rPr>
            <a:t>آماده سازي</a:t>
          </a:r>
          <a:r>
            <a:rPr lang="fa-IR" altLang="ar-SA" sz="1200" dirty="0" smtClean="0">
              <a:solidFill>
                <a:schemeClr val="tx1"/>
              </a:solidFill>
              <a:cs typeface="B Titr" pitchFamily="2" charset="-78"/>
            </a:rPr>
            <a:t>: جمع آوري </a:t>
          </a:r>
          <a:r>
            <a:rPr lang="ar-SA" sz="1200" dirty="0" smtClean="0">
              <a:solidFill>
                <a:schemeClr val="tx1"/>
              </a:solidFill>
              <a:cs typeface="B Titr" pitchFamily="2" charset="-78"/>
            </a:rPr>
            <a:t>،</a:t>
          </a:r>
          <a:r>
            <a:rPr lang="fa-IR" sz="1200" dirty="0" smtClean="0">
              <a:solidFill>
                <a:schemeClr val="tx1"/>
              </a:solidFill>
              <a:cs typeface="B Titr" pitchFamily="2" charset="-78"/>
            </a:rPr>
            <a:t> تجزيه وتحليل اطلاعات</a:t>
          </a:r>
          <a:endParaRPr lang="fa-IR" sz="1200" dirty="0">
            <a:solidFill>
              <a:schemeClr val="tx1"/>
            </a:solidFill>
          </a:endParaRPr>
        </a:p>
      </dgm:t>
    </dgm:pt>
    <dgm:pt modelId="{D52BCDBE-B996-4443-B776-F46E46150CB0}" type="parTrans" cxnId="{E983DB82-0BC2-4B18-94E2-2C5D9E92ABC1}">
      <dgm:prSet/>
      <dgm:spPr/>
      <dgm:t>
        <a:bodyPr/>
        <a:lstStyle/>
        <a:p>
          <a:pPr rtl="1"/>
          <a:endParaRPr lang="fa-IR" sz="1200">
            <a:solidFill>
              <a:schemeClr val="tx1"/>
            </a:solidFill>
          </a:endParaRPr>
        </a:p>
      </dgm:t>
    </dgm:pt>
    <dgm:pt modelId="{B0F61D8B-DBCF-4E59-A6E4-6BFC0E205ABE}" type="sibTrans" cxnId="{E983DB82-0BC2-4B18-94E2-2C5D9E92ABC1}">
      <dgm:prSet/>
      <dgm:spPr/>
      <dgm:t>
        <a:bodyPr/>
        <a:lstStyle/>
        <a:p>
          <a:pPr rtl="1"/>
          <a:endParaRPr lang="fa-IR" sz="1200">
            <a:solidFill>
              <a:schemeClr val="tx1"/>
            </a:solidFill>
          </a:endParaRPr>
        </a:p>
      </dgm:t>
    </dgm:pt>
    <dgm:pt modelId="{18A5FDD4-9596-4A61-BF6C-3C14882958EF}">
      <dgm:prSet phldrT="[Text]" custT="1"/>
      <dgm:spPr/>
      <dgm:t>
        <a:bodyPr/>
        <a:lstStyle/>
        <a:p>
          <a:pPr rtl="1"/>
          <a:r>
            <a:rPr lang="fa-IR" altLang="ar-SA" sz="1200" dirty="0" smtClean="0">
              <a:solidFill>
                <a:srgbClr val="00B0F0"/>
              </a:solidFill>
              <a:cs typeface="B Titr" pitchFamily="2" charset="-78"/>
            </a:rPr>
            <a:t>راه حل يابي</a:t>
          </a:r>
          <a:endParaRPr lang="en-US" altLang="ar-SA" sz="1200" dirty="0" smtClean="0">
            <a:solidFill>
              <a:srgbClr val="00B0F0"/>
            </a:solidFill>
            <a:cs typeface="B Titr" pitchFamily="2" charset="-78"/>
          </a:endParaRPr>
        </a:p>
        <a:p>
          <a:pPr rtl="1"/>
          <a:r>
            <a:rPr lang="fa-IR" altLang="ar-SA" sz="1200" dirty="0" smtClean="0">
              <a:solidFill>
                <a:srgbClr val="FFFF00"/>
              </a:solidFill>
              <a:cs typeface="B Titr" pitchFamily="2" charset="-78"/>
            </a:rPr>
            <a:t>ارزيابي</a:t>
          </a:r>
          <a:r>
            <a:rPr lang="fa-IR" altLang="ar-SA" sz="1200" dirty="0" smtClean="0">
              <a:solidFill>
                <a:schemeClr val="tx1"/>
              </a:solidFill>
              <a:cs typeface="B Titr" pitchFamily="2" charset="-78"/>
            </a:rPr>
            <a:t> : وارسي ايده هاي موقت به وسيله آزمايش</a:t>
          </a:r>
        </a:p>
        <a:p>
          <a:pPr rtl="1"/>
          <a:r>
            <a:rPr lang="fa-IR" altLang="ar-SA" sz="1200" dirty="0" smtClean="0">
              <a:solidFill>
                <a:srgbClr val="FFFF00"/>
              </a:solidFill>
              <a:cs typeface="B Titr" pitchFamily="2" charset="-78"/>
            </a:rPr>
            <a:t>انتخاب</a:t>
          </a:r>
          <a:r>
            <a:rPr lang="fa-IR" altLang="ar-SA" sz="1200" dirty="0" smtClean="0">
              <a:solidFill>
                <a:schemeClr val="tx1"/>
              </a:solidFill>
              <a:cs typeface="B Titr" pitchFamily="2" charset="-78"/>
            </a:rPr>
            <a:t>: تصميم گيري درباره راه حل نهايي و </a:t>
          </a:r>
          <a:r>
            <a:rPr lang="ar-SA" altLang="ar-SA" sz="1200" b="1" i="1" dirty="0" smtClean="0">
              <a:solidFill>
                <a:schemeClr val="tx1"/>
              </a:solidFill>
              <a:latin typeface="Comic Sans MS" pitchFamily="66" charset="0"/>
              <a:cs typeface="B Titr" pitchFamily="2" charset="-78"/>
            </a:rPr>
            <a:t>پ</a:t>
          </a:r>
          <a:r>
            <a:rPr lang="fa-IR" altLang="ar-SA" sz="1200" b="1" i="1" dirty="0" smtClean="0">
              <a:solidFill>
                <a:schemeClr val="tx1"/>
              </a:solidFill>
              <a:latin typeface="Comic Sans MS" pitchFamily="66" charset="0"/>
              <a:cs typeface="B Titr" pitchFamily="2" charset="-78"/>
            </a:rPr>
            <a:t>ياده سازي آن</a:t>
          </a:r>
          <a:r>
            <a:rPr lang="fa-IR" altLang="ar-SA" sz="1200" dirty="0" smtClean="0">
              <a:solidFill>
                <a:schemeClr val="tx1"/>
              </a:solidFill>
              <a:cs typeface="B Titr" pitchFamily="2" charset="-78"/>
            </a:rPr>
            <a:t> </a:t>
          </a:r>
          <a:endParaRPr lang="fa-IR" sz="1200" dirty="0">
            <a:solidFill>
              <a:schemeClr val="tx1"/>
            </a:solidFill>
          </a:endParaRPr>
        </a:p>
      </dgm:t>
    </dgm:pt>
    <dgm:pt modelId="{797AAF06-64B7-4641-8FD5-0A301A5B9169}" type="parTrans" cxnId="{B3C3029F-7995-446D-AC76-E120C9D894CA}">
      <dgm:prSet/>
      <dgm:spPr/>
      <dgm:t>
        <a:bodyPr/>
        <a:lstStyle/>
        <a:p>
          <a:pPr rtl="1"/>
          <a:endParaRPr lang="fa-IR" sz="1200">
            <a:solidFill>
              <a:schemeClr val="tx1"/>
            </a:solidFill>
          </a:endParaRPr>
        </a:p>
      </dgm:t>
    </dgm:pt>
    <dgm:pt modelId="{1E1AAE5C-5354-423E-9827-AF76AC5C44E9}" type="sibTrans" cxnId="{B3C3029F-7995-446D-AC76-E120C9D894CA}">
      <dgm:prSet/>
      <dgm:spPr/>
      <dgm:t>
        <a:bodyPr/>
        <a:lstStyle/>
        <a:p>
          <a:pPr rtl="1"/>
          <a:endParaRPr lang="fa-IR" sz="1200">
            <a:solidFill>
              <a:schemeClr val="tx1"/>
            </a:solidFill>
          </a:endParaRPr>
        </a:p>
      </dgm:t>
    </dgm:pt>
    <dgm:pt modelId="{0C5DF383-A493-4ED5-84EA-1F957D0B7E94}">
      <dgm:prSet phldrT="[Text]" custT="1"/>
      <dgm:spPr/>
      <dgm:t>
        <a:bodyPr/>
        <a:lstStyle/>
        <a:p>
          <a:pPr algn="ctr" rtl="1"/>
          <a:r>
            <a:rPr lang="fa-IR" altLang="ar-SA" sz="1200" b="1" dirty="0" smtClean="0">
              <a:solidFill>
                <a:srgbClr val="00B0F0"/>
              </a:solidFill>
              <a:cs typeface="B Titr" pitchFamily="2" charset="-78"/>
            </a:rPr>
            <a:t>ايده يابي</a:t>
          </a:r>
        </a:p>
        <a:p>
          <a:pPr algn="ctr" rtl="1"/>
          <a:r>
            <a:rPr lang="fa-IR" altLang="ar-SA" sz="1200" b="1" dirty="0" smtClean="0">
              <a:solidFill>
                <a:srgbClr val="FFFF00"/>
              </a:solidFill>
              <a:cs typeface="B Titr" pitchFamily="2" charset="-78"/>
            </a:rPr>
            <a:t>ايده سازي</a:t>
          </a:r>
          <a:r>
            <a:rPr lang="fa-IR" altLang="ar-SA" sz="1200" b="1" dirty="0" smtClean="0">
              <a:solidFill>
                <a:schemeClr val="tx1"/>
              </a:solidFill>
              <a:cs typeface="B Titr" pitchFamily="2" charset="-78"/>
            </a:rPr>
            <a:t>: تدبير ايده هاي جديد به عنوان سرنخهاي ممکن</a:t>
          </a:r>
        </a:p>
        <a:p>
          <a:pPr algn="ctr" rtl="1"/>
          <a:r>
            <a:rPr lang="fa-IR" altLang="ar-SA" sz="1200" b="1" dirty="0" smtClean="0">
              <a:solidFill>
                <a:srgbClr val="FFFF00"/>
              </a:solidFill>
              <a:cs typeface="B Titr" pitchFamily="2" charset="-78"/>
            </a:rPr>
            <a:t>ايده </a:t>
          </a:r>
          <a:r>
            <a:rPr lang="ar-SA" altLang="ar-SA" sz="1200" b="1" i="1" dirty="0" smtClean="0">
              <a:solidFill>
                <a:srgbClr val="FFFF00"/>
              </a:solidFill>
              <a:latin typeface="Comic Sans MS" pitchFamily="66" charset="0"/>
              <a:cs typeface="B Titr" pitchFamily="2" charset="-78"/>
            </a:rPr>
            <a:t>پ</a:t>
          </a:r>
          <a:r>
            <a:rPr lang="fa-IR" altLang="ar-SA" sz="1200" b="1" i="1" dirty="0" smtClean="0">
              <a:solidFill>
                <a:srgbClr val="FFFF00"/>
              </a:solidFill>
              <a:latin typeface="Comic Sans MS" pitchFamily="66" charset="0"/>
              <a:cs typeface="B Titr" pitchFamily="2" charset="-78"/>
            </a:rPr>
            <a:t>روري</a:t>
          </a:r>
          <a:r>
            <a:rPr lang="fa-IR" altLang="ar-SA" sz="1200" b="1" dirty="0" smtClean="0">
              <a:solidFill>
                <a:schemeClr val="tx1"/>
              </a:solidFill>
              <a:cs typeface="B Titr" pitchFamily="2" charset="-78"/>
            </a:rPr>
            <a:t>: انتخاب از بين ايده هاي حاصله </a:t>
          </a:r>
          <a:r>
            <a:rPr lang="ar-SA" sz="1200" b="1" dirty="0" smtClean="0">
              <a:solidFill>
                <a:schemeClr val="tx1"/>
              </a:solidFill>
              <a:cs typeface="B Titr" pitchFamily="2" charset="-78"/>
            </a:rPr>
            <a:t>،</a:t>
          </a:r>
          <a:r>
            <a:rPr lang="fa-IR" sz="1200" b="1" dirty="0" smtClean="0">
              <a:solidFill>
                <a:schemeClr val="tx1"/>
              </a:solidFill>
              <a:cs typeface="B Titr" pitchFamily="2" charset="-78"/>
            </a:rPr>
            <a:t> افزودن ايده هاي ديگرو به جريان انداختن مجدد ايده ها از طريق تغيير و تركيب</a:t>
          </a:r>
          <a:endParaRPr lang="fa-IR" sz="1200" b="1" dirty="0">
            <a:solidFill>
              <a:schemeClr val="tx1"/>
            </a:solidFill>
          </a:endParaRPr>
        </a:p>
      </dgm:t>
    </dgm:pt>
    <dgm:pt modelId="{C86C03D4-9DCE-44DB-8712-9A1A19807509}" type="parTrans" cxnId="{F6DAB2C6-D122-49BE-B227-34A074B20F8A}">
      <dgm:prSet/>
      <dgm:spPr/>
      <dgm:t>
        <a:bodyPr/>
        <a:lstStyle/>
        <a:p>
          <a:pPr rtl="1"/>
          <a:endParaRPr lang="fa-IR" sz="1200">
            <a:solidFill>
              <a:schemeClr val="tx1"/>
            </a:solidFill>
          </a:endParaRPr>
        </a:p>
      </dgm:t>
    </dgm:pt>
    <dgm:pt modelId="{595365B7-ECBF-40CD-9308-21BC140CB16D}" type="sibTrans" cxnId="{F6DAB2C6-D122-49BE-B227-34A074B20F8A}">
      <dgm:prSet/>
      <dgm:spPr/>
      <dgm:t>
        <a:bodyPr/>
        <a:lstStyle/>
        <a:p>
          <a:pPr rtl="1"/>
          <a:endParaRPr lang="fa-IR" sz="1200">
            <a:solidFill>
              <a:schemeClr val="tx1"/>
            </a:solidFill>
          </a:endParaRPr>
        </a:p>
      </dgm:t>
    </dgm:pt>
    <dgm:pt modelId="{1A7DA8B5-C9EC-40FC-9249-FF5D1C06B446}" type="pres">
      <dgm:prSet presAssocID="{597FDCA0-2158-4D55-A94D-55256C3EDAE9}" presName="compositeShape" presStyleCnt="0">
        <dgm:presLayoutVars>
          <dgm:chMax val="7"/>
          <dgm:dir/>
          <dgm:resizeHandles val="exact"/>
        </dgm:presLayoutVars>
      </dgm:prSet>
      <dgm:spPr/>
    </dgm:pt>
    <dgm:pt modelId="{DC25B2FC-D91B-408B-A074-470FB607B5FD}" type="pres">
      <dgm:prSet presAssocID="{597FDCA0-2158-4D55-A94D-55256C3EDAE9}" presName="wedge1" presStyleLbl="node1" presStyleIdx="0" presStyleCnt="3" custLinFactNeighborX="815" custLinFactNeighborY="2917"/>
      <dgm:spPr/>
      <dgm:t>
        <a:bodyPr/>
        <a:lstStyle/>
        <a:p>
          <a:pPr rtl="1"/>
          <a:endParaRPr lang="fa-IR"/>
        </a:p>
      </dgm:t>
    </dgm:pt>
    <dgm:pt modelId="{E224F4C4-2D87-42C7-B70E-74CED1742C51}" type="pres">
      <dgm:prSet presAssocID="{597FDCA0-2158-4D55-A94D-55256C3EDAE9}" presName="dummy1a" presStyleCnt="0"/>
      <dgm:spPr/>
    </dgm:pt>
    <dgm:pt modelId="{6F8377D2-8B09-4AE6-BBE9-215C930EE59C}" type="pres">
      <dgm:prSet presAssocID="{597FDCA0-2158-4D55-A94D-55256C3EDAE9}" presName="dummy1b" presStyleCnt="0"/>
      <dgm:spPr/>
    </dgm:pt>
    <dgm:pt modelId="{96284397-9CFD-4230-ADEC-32E7BF6468CC}" type="pres">
      <dgm:prSet presAssocID="{597FDCA0-2158-4D55-A94D-55256C3EDAE9}" presName="wedge1Tx" presStyleLbl="node1" presStyleIdx="0" presStyleCnt="3">
        <dgm:presLayoutVars>
          <dgm:chMax val="0"/>
          <dgm:chPref val="0"/>
          <dgm:bulletEnabled val="1"/>
        </dgm:presLayoutVars>
      </dgm:prSet>
      <dgm:spPr/>
      <dgm:t>
        <a:bodyPr/>
        <a:lstStyle/>
        <a:p>
          <a:pPr rtl="1"/>
          <a:endParaRPr lang="fa-IR"/>
        </a:p>
      </dgm:t>
    </dgm:pt>
    <dgm:pt modelId="{F3842439-B073-4DE0-B4CB-A4BB8207DC89}" type="pres">
      <dgm:prSet presAssocID="{597FDCA0-2158-4D55-A94D-55256C3EDAE9}" presName="wedge2" presStyleLbl="node1" presStyleIdx="1" presStyleCnt="3" custLinFactNeighborX="2875" custLinFactNeighborY="-3495"/>
      <dgm:spPr/>
      <dgm:t>
        <a:bodyPr/>
        <a:lstStyle/>
        <a:p>
          <a:pPr rtl="1"/>
          <a:endParaRPr lang="fa-IR"/>
        </a:p>
      </dgm:t>
    </dgm:pt>
    <dgm:pt modelId="{32D0842A-7C64-4A90-AFF6-4D96359451D3}" type="pres">
      <dgm:prSet presAssocID="{597FDCA0-2158-4D55-A94D-55256C3EDAE9}" presName="dummy2a" presStyleCnt="0"/>
      <dgm:spPr/>
    </dgm:pt>
    <dgm:pt modelId="{C44CDC4F-5EB0-4E46-ACF7-45425B66A6F6}" type="pres">
      <dgm:prSet presAssocID="{597FDCA0-2158-4D55-A94D-55256C3EDAE9}" presName="dummy2b" presStyleCnt="0"/>
      <dgm:spPr/>
    </dgm:pt>
    <dgm:pt modelId="{B5AF1A02-3547-485F-9332-BD93B104DA2C}" type="pres">
      <dgm:prSet presAssocID="{597FDCA0-2158-4D55-A94D-55256C3EDAE9}" presName="wedge2Tx" presStyleLbl="node1" presStyleIdx="1" presStyleCnt="3">
        <dgm:presLayoutVars>
          <dgm:chMax val="0"/>
          <dgm:chPref val="0"/>
          <dgm:bulletEnabled val="1"/>
        </dgm:presLayoutVars>
      </dgm:prSet>
      <dgm:spPr/>
      <dgm:t>
        <a:bodyPr/>
        <a:lstStyle/>
        <a:p>
          <a:pPr rtl="1"/>
          <a:endParaRPr lang="fa-IR"/>
        </a:p>
      </dgm:t>
    </dgm:pt>
    <dgm:pt modelId="{05912C26-125B-4A81-8500-E13E224FB2FA}" type="pres">
      <dgm:prSet presAssocID="{597FDCA0-2158-4D55-A94D-55256C3EDAE9}" presName="wedge3" presStyleLbl="node1" presStyleIdx="2" presStyleCnt="3" custLinFactNeighborX="4934" custLinFactNeighborY="3192"/>
      <dgm:spPr/>
      <dgm:t>
        <a:bodyPr/>
        <a:lstStyle/>
        <a:p>
          <a:pPr rtl="1"/>
          <a:endParaRPr lang="fa-IR"/>
        </a:p>
      </dgm:t>
    </dgm:pt>
    <dgm:pt modelId="{2BAEF777-8791-41E5-9D74-61575B205326}" type="pres">
      <dgm:prSet presAssocID="{597FDCA0-2158-4D55-A94D-55256C3EDAE9}" presName="dummy3a" presStyleCnt="0"/>
      <dgm:spPr/>
    </dgm:pt>
    <dgm:pt modelId="{8C1AD5A4-FCBC-4415-B488-4F9F147ABCC5}" type="pres">
      <dgm:prSet presAssocID="{597FDCA0-2158-4D55-A94D-55256C3EDAE9}" presName="dummy3b" presStyleCnt="0"/>
      <dgm:spPr/>
    </dgm:pt>
    <dgm:pt modelId="{D7094301-0280-44FB-A604-70A3CDAE8974}" type="pres">
      <dgm:prSet presAssocID="{597FDCA0-2158-4D55-A94D-55256C3EDAE9}" presName="wedge3Tx" presStyleLbl="node1" presStyleIdx="2" presStyleCnt="3">
        <dgm:presLayoutVars>
          <dgm:chMax val="0"/>
          <dgm:chPref val="0"/>
          <dgm:bulletEnabled val="1"/>
        </dgm:presLayoutVars>
      </dgm:prSet>
      <dgm:spPr/>
      <dgm:t>
        <a:bodyPr/>
        <a:lstStyle/>
        <a:p>
          <a:pPr rtl="1"/>
          <a:endParaRPr lang="fa-IR"/>
        </a:p>
      </dgm:t>
    </dgm:pt>
    <dgm:pt modelId="{261A9126-3122-4E33-B730-B1B01B0D1D3A}" type="pres">
      <dgm:prSet presAssocID="{B0F61D8B-DBCF-4E59-A6E4-6BFC0E205ABE}" presName="arrowWedge1" presStyleLbl="fgSibTrans2D1" presStyleIdx="0" presStyleCnt="3"/>
      <dgm:spPr/>
    </dgm:pt>
    <dgm:pt modelId="{D261C0FE-03AE-4695-8D5F-79AA22DA3392}" type="pres">
      <dgm:prSet presAssocID="{1E1AAE5C-5354-423E-9827-AF76AC5C44E9}" presName="arrowWedge2" presStyleLbl="fgSibTrans2D1" presStyleIdx="1" presStyleCnt="3"/>
      <dgm:spPr/>
    </dgm:pt>
    <dgm:pt modelId="{CBF1F81E-2737-49D0-979E-F7C139FF730E}" type="pres">
      <dgm:prSet presAssocID="{595365B7-ECBF-40CD-9308-21BC140CB16D}" presName="arrowWedge3" presStyleLbl="fgSibTrans2D1" presStyleIdx="2" presStyleCnt="3"/>
      <dgm:spPr/>
    </dgm:pt>
  </dgm:ptLst>
  <dgm:cxnLst>
    <dgm:cxn modelId="{E983DB82-0BC2-4B18-94E2-2C5D9E92ABC1}" srcId="{597FDCA0-2158-4D55-A94D-55256C3EDAE9}" destId="{14082E56-D78C-43D2-8F89-41D8253E9BF0}" srcOrd="0" destOrd="0" parTransId="{D52BCDBE-B996-4443-B776-F46E46150CB0}" sibTransId="{B0F61D8B-DBCF-4E59-A6E4-6BFC0E205ABE}"/>
    <dgm:cxn modelId="{A5621B03-E1F3-4E57-A5EB-1D39CE5B1A14}" type="presOf" srcId="{0C5DF383-A493-4ED5-84EA-1F957D0B7E94}" destId="{D7094301-0280-44FB-A604-70A3CDAE8974}" srcOrd="1" destOrd="0" presId="urn:microsoft.com/office/officeart/2005/8/layout/cycle8"/>
    <dgm:cxn modelId="{5B61F2CD-5044-425D-A16F-F3A7D0CEE507}" type="presOf" srcId="{18A5FDD4-9596-4A61-BF6C-3C14882958EF}" destId="{F3842439-B073-4DE0-B4CB-A4BB8207DC89}" srcOrd="0" destOrd="0" presId="urn:microsoft.com/office/officeart/2005/8/layout/cycle8"/>
    <dgm:cxn modelId="{8290A40D-A44C-49AD-815A-47ED4838E752}" type="presOf" srcId="{14082E56-D78C-43D2-8F89-41D8253E9BF0}" destId="{96284397-9CFD-4230-ADEC-32E7BF6468CC}" srcOrd="1" destOrd="0" presId="urn:microsoft.com/office/officeart/2005/8/layout/cycle8"/>
    <dgm:cxn modelId="{B74317CB-FE0B-4864-BA39-ED5CEE64D275}" type="presOf" srcId="{14082E56-D78C-43D2-8F89-41D8253E9BF0}" destId="{DC25B2FC-D91B-408B-A074-470FB607B5FD}" srcOrd="0" destOrd="0" presId="urn:microsoft.com/office/officeart/2005/8/layout/cycle8"/>
    <dgm:cxn modelId="{1E5B3B6C-7472-4BE8-8F0F-91A050F4E088}" type="presOf" srcId="{597FDCA0-2158-4D55-A94D-55256C3EDAE9}" destId="{1A7DA8B5-C9EC-40FC-9249-FF5D1C06B446}" srcOrd="0" destOrd="0" presId="urn:microsoft.com/office/officeart/2005/8/layout/cycle8"/>
    <dgm:cxn modelId="{E9E8476B-86CA-4DA9-BF25-CD5F4AB2B2D7}" type="presOf" srcId="{0C5DF383-A493-4ED5-84EA-1F957D0B7E94}" destId="{05912C26-125B-4A81-8500-E13E224FB2FA}" srcOrd="0" destOrd="0" presId="urn:microsoft.com/office/officeart/2005/8/layout/cycle8"/>
    <dgm:cxn modelId="{B3C3029F-7995-446D-AC76-E120C9D894CA}" srcId="{597FDCA0-2158-4D55-A94D-55256C3EDAE9}" destId="{18A5FDD4-9596-4A61-BF6C-3C14882958EF}" srcOrd="1" destOrd="0" parTransId="{797AAF06-64B7-4641-8FD5-0A301A5B9169}" sibTransId="{1E1AAE5C-5354-423E-9827-AF76AC5C44E9}"/>
    <dgm:cxn modelId="{F6DAB2C6-D122-49BE-B227-34A074B20F8A}" srcId="{597FDCA0-2158-4D55-A94D-55256C3EDAE9}" destId="{0C5DF383-A493-4ED5-84EA-1F957D0B7E94}" srcOrd="2" destOrd="0" parTransId="{C86C03D4-9DCE-44DB-8712-9A1A19807509}" sibTransId="{595365B7-ECBF-40CD-9308-21BC140CB16D}"/>
    <dgm:cxn modelId="{91008B66-566D-451A-B370-D47D4D9BE287}" type="presOf" srcId="{18A5FDD4-9596-4A61-BF6C-3C14882958EF}" destId="{B5AF1A02-3547-485F-9332-BD93B104DA2C}" srcOrd="1" destOrd="0" presId="urn:microsoft.com/office/officeart/2005/8/layout/cycle8"/>
    <dgm:cxn modelId="{AAA4ABA4-136D-4614-B1E3-D0BE772D3DEF}" type="presParOf" srcId="{1A7DA8B5-C9EC-40FC-9249-FF5D1C06B446}" destId="{DC25B2FC-D91B-408B-A074-470FB607B5FD}" srcOrd="0" destOrd="0" presId="urn:microsoft.com/office/officeart/2005/8/layout/cycle8"/>
    <dgm:cxn modelId="{4685799D-77A6-41E7-A19A-216E0DBEC6EB}" type="presParOf" srcId="{1A7DA8B5-C9EC-40FC-9249-FF5D1C06B446}" destId="{E224F4C4-2D87-42C7-B70E-74CED1742C51}" srcOrd="1" destOrd="0" presId="urn:microsoft.com/office/officeart/2005/8/layout/cycle8"/>
    <dgm:cxn modelId="{EB64F263-9444-4903-8F1C-69531BB47987}" type="presParOf" srcId="{1A7DA8B5-C9EC-40FC-9249-FF5D1C06B446}" destId="{6F8377D2-8B09-4AE6-BBE9-215C930EE59C}" srcOrd="2" destOrd="0" presId="urn:microsoft.com/office/officeart/2005/8/layout/cycle8"/>
    <dgm:cxn modelId="{FD746012-B466-4687-ABAA-2295903D0FEE}" type="presParOf" srcId="{1A7DA8B5-C9EC-40FC-9249-FF5D1C06B446}" destId="{96284397-9CFD-4230-ADEC-32E7BF6468CC}" srcOrd="3" destOrd="0" presId="urn:microsoft.com/office/officeart/2005/8/layout/cycle8"/>
    <dgm:cxn modelId="{66FA0207-DCF0-4E19-9998-F79BF4C5276C}" type="presParOf" srcId="{1A7DA8B5-C9EC-40FC-9249-FF5D1C06B446}" destId="{F3842439-B073-4DE0-B4CB-A4BB8207DC89}" srcOrd="4" destOrd="0" presId="urn:microsoft.com/office/officeart/2005/8/layout/cycle8"/>
    <dgm:cxn modelId="{944947C8-E29F-4BAC-8FED-4FC7386287D2}" type="presParOf" srcId="{1A7DA8B5-C9EC-40FC-9249-FF5D1C06B446}" destId="{32D0842A-7C64-4A90-AFF6-4D96359451D3}" srcOrd="5" destOrd="0" presId="urn:microsoft.com/office/officeart/2005/8/layout/cycle8"/>
    <dgm:cxn modelId="{6CE2EFF4-A262-482F-ABD7-71636541AADF}" type="presParOf" srcId="{1A7DA8B5-C9EC-40FC-9249-FF5D1C06B446}" destId="{C44CDC4F-5EB0-4E46-ACF7-45425B66A6F6}" srcOrd="6" destOrd="0" presId="urn:microsoft.com/office/officeart/2005/8/layout/cycle8"/>
    <dgm:cxn modelId="{3A8E22E2-3070-43B5-9B76-E3E4C5BCC632}" type="presParOf" srcId="{1A7DA8B5-C9EC-40FC-9249-FF5D1C06B446}" destId="{B5AF1A02-3547-485F-9332-BD93B104DA2C}" srcOrd="7" destOrd="0" presId="urn:microsoft.com/office/officeart/2005/8/layout/cycle8"/>
    <dgm:cxn modelId="{1C85D6BA-8437-4C4F-AC83-0A32B5CC7593}" type="presParOf" srcId="{1A7DA8B5-C9EC-40FC-9249-FF5D1C06B446}" destId="{05912C26-125B-4A81-8500-E13E224FB2FA}" srcOrd="8" destOrd="0" presId="urn:microsoft.com/office/officeart/2005/8/layout/cycle8"/>
    <dgm:cxn modelId="{F4816079-3CCC-409B-A7F0-38F7A73FD44C}" type="presParOf" srcId="{1A7DA8B5-C9EC-40FC-9249-FF5D1C06B446}" destId="{2BAEF777-8791-41E5-9D74-61575B205326}" srcOrd="9" destOrd="0" presId="urn:microsoft.com/office/officeart/2005/8/layout/cycle8"/>
    <dgm:cxn modelId="{5AE429CE-B068-4B25-82D4-D8FFD37C3356}" type="presParOf" srcId="{1A7DA8B5-C9EC-40FC-9249-FF5D1C06B446}" destId="{8C1AD5A4-FCBC-4415-B488-4F9F147ABCC5}" srcOrd="10" destOrd="0" presId="urn:microsoft.com/office/officeart/2005/8/layout/cycle8"/>
    <dgm:cxn modelId="{823C8290-2881-4BF6-87EE-686280CA9ED2}" type="presParOf" srcId="{1A7DA8B5-C9EC-40FC-9249-FF5D1C06B446}" destId="{D7094301-0280-44FB-A604-70A3CDAE8974}" srcOrd="11" destOrd="0" presId="urn:microsoft.com/office/officeart/2005/8/layout/cycle8"/>
    <dgm:cxn modelId="{1BEDA7D8-BBB5-4B41-8E65-4360862EED72}" type="presParOf" srcId="{1A7DA8B5-C9EC-40FC-9249-FF5D1C06B446}" destId="{261A9126-3122-4E33-B730-B1B01B0D1D3A}" srcOrd="12" destOrd="0" presId="urn:microsoft.com/office/officeart/2005/8/layout/cycle8"/>
    <dgm:cxn modelId="{78D99796-CD76-4C9E-B357-AC2044E3A8C8}" type="presParOf" srcId="{1A7DA8B5-C9EC-40FC-9249-FF5D1C06B446}" destId="{D261C0FE-03AE-4695-8D5F-79AA22DA3392}" srcOrd="13" destOrd="0" presId="urn:microsoft.com/office/officeart/2005/8/layout/cycle8"/>
    <dgm:cxn modelId="{BAF4FB97-5450-4848-9144-D3EE579D9087}" type="presParOf" srcId="{1A7DA8B5-C9EC-40FC-9249-FF5D1C06B446}" destId="{CBF1F81E-2737-49D0-979E-F7C139FF730E}" srcOrd="14" destOrd="0" presId="urn:microsoft.com/office/officeart/2005/8/layout/cycle8"/>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CDFAC9-A954-4846-93D9-732EDDBAC000}" type="doc">
      <dgm:prSet loTypeId="urn:microsoft.com/office/officeart/2005/8/layout/hierarchy5" loCatId="hierarchy" qsTypeId="urn:microsoft.com/office/officeart/2005/8/quickstyle/3d5" qsCatId="3D" csTypeId="urn:microsoft.com/office/officeart/2005/8/colors/accent1_2" csCatId="accent1" phldr="1"/>
      <dgm:spPr/>
      <dgm:t>
        <a:bodyPr/>
        <a:lstStyle/>
        <a:p>
          <a:pPr rtl="1"/>
          <a:endParaRPr lang="fa-IR"/>
        </a:p>
      </dgm:t>
    </dgm:pt>
    <dgm:pt modelId="{EB736C80-3B45-4A53-90EB-FEC6D2A290FA}">
      <dgm:prSet phldrT="[Text]" custT="1"/>
      <dgm:spPr/>
      <dgm:t>
        <a:bodyPr/>
        <a:lstStyle/>
        <a:p>
          <a:pPr rtl="1"/>
          <a:r>
            <a:rPr lang="ar-SA" altLang="ja-JP" sz="800" b="1" dirty="0" smtClean="0">
              <a:solidFill>
                <a:srgbClr val="080808"/>
              </a:solidFill>
              <a:cs typeface="Zar" pitchFamily="2" charset="-78"/>
            </a:rPr>
            <a:t>شناسايي مشكل و تعريف مسئله</a:t>
          </a:r>
          <a:r>
            <a:rPr lang="en-US" altLang="ja-JP" sz="800" b="1" dirty="0" smtClean="0">
              <a:solidFill>
                <a:srgbClr val="080808"/>
              </a:solidFill>
              <a:ea typeface="ＭＳ Ｐゴシック" pitchFamily="34" charset="-128"/>
            </a:rPr>
            <a:t> </a:t>
          </a:r>
          <a:endParaRPr lang="fa-IR" sz="800" b="1" dirty="0">
            <a:solidFill>
              <a:srgbClr val="080808"/>
            </a:solidFill>
          </a:endParaRPr>
        </a:p>
      </dgm:t>
    </dgm:pt>
    <dgm:pt modelId="{8E7551E1-DDCB-4E7D-92D3-25214D21C936}" type="parTrans" cxnId="{1F1664D1-392A-42E6-B2F6-E3F372E30DD0}">
      <dgm:prSet/>
      <dgm:spPr/>
      <dgm:t>
        <a:bodyPr/>
        <a:lstStyle/>
        <a:p>
          <a:pPr rtl="1"/>
          <a:endParaRPr lang="fa-IR">
            <a:solidFill>
              <a:srgbClr val="080808"/>
            </a:solidFill>
          </a:endParaRPr>
        </a:p>
      </dgm:t>
    </dgm:pt>
    <dgm:pt modelId="{3C5CAF76-45D5-4672-8CFC-3086FA142C8A}" type="sibTrans" cxnId="{1F1664D1-392A-42E6-B2F6-E3F372E30DD0}">
      <dgm:prSet/>
      <dgm:spPr/>
      <dgm:t>
        <a:bodyPr/>
        <a:lstStyle/>
        <a:p>
          <a:pPr rtl="1"/>
          <a:endParaRPr lang="fa-IR">
            <a:solidFill>
              <a:srgbClr val="080808"/>
            </a:solidFill>
          </a:endParaRPr>
        </a:p>
      </dgm:t>
    </dgm:pt>
    <dgm:pt modelId="{40A4F738-5B9E-47B7-B35F-2A4A211E23FD}">
      <dgm:prSet phldrT="[Text]"/>
      <dgm:spPr/>
      <dgm:t>
        <a:bodyPr/>
        <a:lstStyle/>
        <a:p>
          <a:pPr rtl="1"/>
          <a:r>
            <a:rPr lang="ar-SA" altLang="ja-JP" b="1" smtClean="0">
              <a:solidFill>
                <a:srgbClr val="080808"/>
              </a:solidFill>
              <a:cs typeface="Zar" pitchFamily="2" charset="-78"/>
            </a:rPr>
            <a:t>ابزارهاي خلاقيت</a:t>
          </a:r>
          <a:endParaRPr lang="fa-IR" dirty="0">
            <a:solidFill>
              <a:srgbClr val="080808"/>
            </a:solidFill>
          </a:endParaRPr>
        </a:p>
      </dgm:t>
    </dgm:pt>
    <dgm:pt modelId="{AA0F42A9-6320-45D7-9B37-86B6E4A85323}" type="parTrans" cxnId="{42E5702F-7C5D-45B6-B012-CECFF9BEEEC7}">
      <dgm:prSet/>
      <dgm:spPr/>
      <dgm:t>
        <a:bodyPr/>
        <a:lstStyle/>
        <a:p>
          <a:pPr rtl="1"/>
          <a:endParaRPr lang="fa-IR">
            <a:solidFill>
              <a:srgbClr val="080808"/>
            </a:solidFill>
          </a:endParaRPr>
        </a:p>
      </dgm:t>
    </dgm:pt>
    <dgm:pt modelId="{4B61766D-43E2-466F-A8AF-5347CA847F62}" type="sibTrans" cxnId="{42E5702F-7C5D-45B6-B012-CECFF9BEEEC7}">
      <dgm:prSet/>
      <dgm:spPr/>
      <dgm:t>
        <a:bodyPr/>
        <a:lstStyle/>
        <a:p>
          <a:pPr rtl="1"/>
          <a:endParaRPr lang="fa-IR">
            <a:solidFill>
              <a:srgbClr val="080808"/>
            </a:solidFill>
          </a:endParaRPr>
        </a:p>
      </dgm:t>
    </dgm:pt>
    <dgm:pt modelId="{C1E38244-8726-4508-82D4-E30BB109A0C3}">
      <dgm:prSet phldrT="[Text]"/>
      <dgm:spPr/>
      <dgm:t>
        <a:bodyPr/>
        <a:lstStyle/>
        <a:p>
          <a:pPr rtl="1"/>
          <a:r>
            <a:rPr lang="ar-SA" altLang="ja-JP" b="1" smtClean="0">
              <a:solidFill>
                <a:srgbClr val="080808"/>
              </a:solidFill>
              <a:cs typeface="Zar" pitchFamily="2" charset="-78"/>
            </a:rPr>
            <a:t>ابزارهاي خلاقيت فردي </a:t>
          </a:r>
          <a:endParaRPr lang="fa-IR" dirty="0">
            <a:solidFill>
              <a:srgbClr val="080808"/>
            </a:solidFill>
          </a:endParaRPr>
        </a:p>
      </dgm:t>
    </dgm:pt>
    <dgm:pt modelId="{42649DE0-095A-4373-B981-D457B6FAE511}" type="parTrans" cxnId="{77607A44-6D4F-4AFA-B7AF-88ABBD01C6BF}">
      <dgm:prSet/>
      <dgm:spPr/>
      <dgm:t>
        <a:bodyPr/>
        <a:lstStyle/>
        <a:p>
          <a:pPr rtl="1"/>
          <a:endParaRPr lang="fa-IR">
            <a:solidFill>
              <a:srgbClr val="080808"/>
            </a:solidFill>
          </a:endParaRPr>
        </a:p>
      </dgm:t>
    </dgm:pt>
    <dgm:pt modelId="{F26747EE-7EA9-40E4-A292-C25EC2BEC008}" type="sibTrans" cxnId="{77607A44-6D4F-4AFA-B7AF-88ABBD01C6BF}">
      <dgm:prSet/>
      <dgm:spPr/>
      <dgm:t>
        <a:bodyPr/>
        <a:lstStyle/>
        <a:p>
          <a:pPr rtl="1"/>
          <a:endParaRPr lang="fa-IR">
            <a:solidFill>
              <a:srgbClr val="080808"/>
            </a:solidFill>
          </a:endParaRPr>
        </a:p>
      </dgm:t>
    </dgm:pt>
    <dgm:pt modelId="{36F54511-7486-4141-A0CE-7B28BCD33649}">
      <dgm:prSet phldrT="[Text]"/>
      <dgm:spPr/>
      <dgm:t>
        <a:bodyPr/>
        <a:lstStyle/>
        <a:p>
          <a:pPr rtl="1"/>
          <a:r>
            <a:rPr lang="ar-SA" altLang="ja-JP" b="1" smtClean="0">
              <a:solidFill>
                <a:srgbClr val="080808"/>
              </a:solidFill>
              <a:cs typeface="Zar" pitchFamily="2" charset="-78"/>
            </a:rPr>
            <a:t>ابزارهاي خلاقيت گروهي</a:t>
          </a:r>
          <a:endParaRPr lang="fa-IR" dirty="0">
            <a:solidFill>
              <a:srgbClr val="080808"/>
            </a:solidFill>
          </a:endParaRPr>
        </a:p>
      </dgm:t>
    </dgm:pt>
    <dgm:pt modelId="{14602C5C-C80D-4A64-B7D8-4DC535ED9C21}" type="parTrans" cxnId="{6245F71D-04F2-49EE-9939-F5989FF19B87}">
      <dgm:prSet/>
      <dgm:spPr/>
      <dgm:t>
        <a:bodyPr/>
        <a:lstStyle/>
        <a:p>
          <a:pPr rtl="1"/>
          <a:endParaRPr lang="fa-IR">
            <a:solidFill>
              <a:srgbClr val="080808"/>
            </a:solidFill>
          </a:endParaRPr>
        </a:p>
      </dgm:t>
    </dgm:pt>
    <dgm:pt modelId="{8CF92C75-2F0B-4D06-99E6-B0A6619F4BA4}" type="sibTrans" cxnId="{6245F71D-04F2-49EE-9939-F5989FF19B87}">
      <dgm:prSet/>
      <dgm:spPr/>
      <dgm:t>
        <a:bodyPr/>
        <a:lstStyle/>
        <a:p>
          <a:pPr rtl="1"/>
          <a:endParaRPr lang="fa-IR">
            <a:solidFill>
              <a:srgbClr val="080808"/>
            </a:solidFill>
          </a:endParaRPr>
        </a:p>
      </dgm:t>
    </dgm:pt>
    <dgm:pt modelId="{E896E7EF-F424-409B-A134-A26F092FFC11}">
      <dgm:prSet phldrT="[Text]"/>
      <dgm:spPr/>
      <dgm:t>
        <a:bodyPr/>
        <a:lstStyle/>
        <a:p>
          <a:pPr rtl="1"/>
          <a:r>
            <a:rPr lang="ar-SA" altLang="ja-JP" b="1" smtClean="0">
              <a:solidFill>
                <a:srgbClr val="080808"/>
              </a:solidFill>
              <a:cs typeface="Zar" pitchFamily="2" charset="-78"/>
            </a:rPr>
            <a:t>ابزارهاي تحليلي</a:t>
          </a:r>
          <a:endParaRPr lang="fa-IR" dirty="0">
            <a:solidFill>
              <a:srgbClr val="080808"/>
            </a:solidFill>
          </a:endParaRPr>
        </a:p>
      </dgm:t>
    </dgm:pt>
    <dgm:pt modelId="{2A7E02B4-BCE4-4FA6-A842-7B433A7D54D9}" type="parTrans" cxnId="{4B639682-0F82-462F-A18A-3435D01F1439}">
      <dgm:prSet/>
      <dgm:spPr/>
      <dgm:t>
        <a:bodyPr/>
        <a:lstStyle/>
        <a:p>
          <a:pPr rtl="1"/>
          <a:endParaRPr lang="fa-IR">
            <a:solidFill>
              <a:srgbClr val="080808"/>
            </a:solidFill>
          </a:endParaRPr>
        </a:p>
      </dgm:t>
    </dgm:pt>
    <dgm:pt modelId="{0C0CEF8B-B866-42DC-82C9-EF6DDB63A7DE}" type="sibTrans" cxnId="{4B639682-0F82-462F-A18A-3435D01F1439}">
      <dgm:prSet/>
      <dgm:spPr/>
      <dgm:t>
        <a:bodyPr/>
        <a:lstStyle/>
        <a:p>
          <a:pPr rtl="1"/>
          <a:endParaRPr lang="fa-IR">
            <a:solidFill>
              <a:srgbClr val="080808"/>
            </a:solidFill>
          </a:endParaRPr>
        </a:p>
      </dgm:t>
    </dgm:pt>
    <dgm:pt modelId="{7F192582-64F0-48C1-B9CA-7D27842143D9}">
      <dgm:prSet phldrT="[Text]"/>
      <dgm:spPr/>
      <dgm:t>
        <a:bodyPr/>
        <a:lstStyle/>
        <a:p>
          <a:pPr rtl="1"/>
          <a:r>
            <a:rPr lang="fa-IR" b="1" smtClean="0">
              <a:solidFill>
                <a:srgbClr val="080808"/>
              </a:solidFill>
              <a:cs typeface="Zar" pitchFamily="2" charset="-78"/>
            </a:rPr>
            <a:t>فلوچارت</a:t>
          </a:r>
          <a:endParaRPr lang="fa-IR">
            <a:solidFill>
              <a:srgbClr val="080808"/>
            </a:solidFill>
          </a:endParaRPr>
        </a:p>
      </dgm:t>
    </dgm:pt>
    <dgm:pt modelId="{27086F04-FD65-4845-BC9B-ED2FEBBCCE89}" type="parTrans" cxnId="{DA1D1914-8CDA-4014-A9DC-734618519AB8}">
      <dgm:prSet/>
      <dgm:spPr/>
      <dgm:t>
        <a:bodyPr/>
        <a:lstStyle/>
        <a:p>
          <a:pPr rtl="1"/>
          <a:endParaRPr lang="fa-IR">
            <a:solidFill>
              <a:srgbClr val="080808"/>
            </a:solidFill>
          </a:endParaRPr>
        </a:p>
      </dgm:t>
    </dgm:pt>
    <dgm:pt modelId="{09696854-2DAA-4ED9-9CF8-477514F79185}" type="sibTrans" cxnId="{DA1D1914-8CDA-4014-A9DC-734618519AB8}">
      <dgm:prSet/>
      <dgm:spPr/>
      <dgm:t>
        <a:bodyPr/>
        <a:lstStyle/>
        <a:p>
          <a:pPr rtl="1"/>
          <a:endParaRPr lang="fa-IR">
            <a:solidFill>
              <a:srgbClr val="080808"/>
            </a:solidFill>
          </a:endParaRPr>
        </a:p>
      </dgm:t>
    </dgm:pt>
    <dgm:pt modelId="{53DD3638-654D-49C8-ABC4-E591284A9209}">
      <dgm:prSet phldrT="[Text]"/>
      <dgm:spPr/>
      <dgm:t>
        <a:bodyPr/>
        <a:lstStyle/>
        <a:p>
          <a:pPr rtl="1"/>
          <a:r>
            <a:rPr lang="fa-IR" b="1" smtClean="0">
              <a:solidFill>
                <a:srgbClr val="080808"/>
              </a:solidFill>
              <a:cs typeface="Zar" pitchFamily="2" charset="-78"/>
            </a:rPr>
            <a:t>برگ</a:t>
          </a:r>
          <a:r>
            <a:rPr lang="fa-IR" b="1" smtClean="0">
              <a:solidFill>
                <a:srgbClr val="080808"/>
              </a:solidFill>
            </a:rPr>
            <a:t>‌</a:t>
          </a:r>
          <a:r>
            <a:rPr lang="fa-IR" b="1" smtClean="0">
              <a:solidFill>
                <a:srgbClr val="080808"/>
              </a:solidFill>
              <a:cs typeface="Zar" pitchFamily="2" charset="-78"/>
            </a:rPr>
            <a:t>هاي </a:t>
          </a:r>
          <a:r>
            <a:rPr lang="fa-IR" b="1" dirty="0" smtClean="0">
              <a:solidFill>
                <a:srgbClr val="080808"/>
              </a:solidFill>
              <a:cs typeface="Zar" pitchFamily="2" charset="-78"/>
            </a:rPr>
            <a:t>کنترل</a:t>
          </a:r>
          <a:endParaRPr lang="fa-IR" dirty="0">
            <a:solidFill>
              <a:srgbClr val="080808"/>
            </a:solidFill>
          </a:endParaRPr>
        </a:p>
      </dgm:t>
    </dgm:pt>
    <dgm:pt modelId="{526ADF1D-CBCA-4C62-8019-182DD2D2D0C0}" type="parTrans" cxnId="{ABE4C1B0-E12D-4082-A57D-13B451C1F003}">
      <dgm:prSet/>
      <dgm:spPr/>
      <dgm:t>
        <a:bodyPr/>
        <a:lstStyle/>
        <a:p>
          <a:pPr rtl="1"/>
          <a:endParaRPr lang="fa-IR">
            <a:solidFill>
              <a:srgbClr val="080808"/>
            </a:solidFill>
          </a:endParaRPr>
        </a:p>
      </dgm:t>
    </dgm:pt>
    <dgm:pt modelId="{D935B7C2-7A78-4D29-BD26-6C09A288CF00}" type="sibTrans" cxnId="{ABE4C1B0-E12D-4082-A57D-13B451C1F003}">
      <dgm:prSet/>
      <dgm:spPr/>
      <dgm:t>
        <a:bodyPr/>
        <a:lstStyle/>
        <a:p>
          <a:pPr rtl="1"/>
          <a:endParaRPr lang="fa-IR">
            <a:solidFill>
              <a:srgbClr val="080808"/>
            </a:solidFill>
          </a:endParaRPr>
        </a:p>
      </dgm:t>
    </dgm:pt>
    <dgm:pt modelId="{6E15BA02-8210-4E6F-BA95-071E39498C01}">
      <dgm:prSet phldrT="[Text]"/>
      <dgm:spPr/>
      <dgm:t>
        <a:bodyPr/>
        <a:lstStyle/>
        <a:p>
          <a:pPr rtl="1"/>
          <a:r>
            <a:rPr lang="fa-IR" b="1" smtClean="0">
              <a:solidFill>
                <a:srgbClr val="080808"/>
              </a:solidFill>
              <a:cs typeface="Zar" pitchFamily="2" charset="-78"/>
            </a:rPr>
            <a:t>هيستوگرام</a:t>
          </a:r>
          <a:endParaRPr lang="fa-IR" dirty="0">
            <a:solidFill>
              <a:srgbClr val="080808"/>
            </a:solidFill>
          </a:endParaRPr>
        </a:p>
      </dgm:t>
    </dgm:pt>
    <dgm:pt modelId="{1C1851A4-AF0C-4F4B-A771-6D3DFD7C3EA8}" type="parTrans" cxnId="{164AD363-9B16-4DE2-9352-EFD654B2429A}">
      <dgm:prSet/>
      <dgm:spPr/>
      <dgm:t>
        <a:bodyPr/>
        <a:lstStyle/>
        <a:p>
          <a:pPr rtl="1"/>
          <a:endParaRPr lang="fa-IR">
            <a:solidFill>
              <a:srgbClr val="080808"/>
            </a:solidFill>
          </a:endParaRPr>
        </a:p>
      </dgm:t>
    </dgm:pt>
    <dgm:pt modelId="{7942E08C-73B5-4E56-82A6-33B1AEA1AC3E}" type="sibTrans" cxnId="{164AD363-9B16-4DE2-9352-EFD654B2429A}">
      <dgm:prSet/>
      <dgm:spPr/>
      <dgm:t>
        <a:bodyPr/>
        <a:lstStyle/>
        <a:p>
          <a:pPr rtl="1"/>
          <a:endParaRPr lang="fa-IR">
            <a:solidFill>
              <a:srgbClr val="080808"/>
            </a:solidFill>
          </a:endParaRPr>
        </a:p>
      </dgm:t>
    </dgm:pt>
    <dgm:pt modelId="{D7A37193-AA39-4412-9048-7F4ECCFDAC69}">
      <dgm:prSet phldrT="[Text]"/>
      <dgm:spPr/>
      <dgm:t>
        <a:bodyPr/>
        <a:lstStyle/>
        <a:p>
          <a:pPr rtl="1"/>
          <a:r>
            <a:rPr lang="fa-IR" b="1" dirty="0" smtClean="0">
              <a:solidFill>
                <a:srgbClr val="080808"/>
              </a:solidFill>
              <a:cs typeface="Zar" pitchFamily="2" charset="-78"/>
            </a:rPr>
            <a:t>نمودار </a:t>
          </a:r>
          <a:r>
            <a:rPr lang="fa-IR" b="1" smtClean="0">
              <a:solidFill>
                <a:srgbClr val="080808"/>
              </a:solidFill>
              <a:cs typeface="Zar" pitchFamily="2" charset="-78"/>
            </a:rPr>
            <a:t>استخوان ماهي</a:t>
          </a:r>
          <a:endParaRPr lang="fa-IR" dirty="0">
            <a:solidFill>
              <a:srgbClr val="080808"/>
            </a:solidFill>
          </a:endParaRPr>
        </a:p>
      </dgm:t>
    </dgm:pt>
    <dgm:pt modelId="{2F8F9AAA-8CE7-4196-9071-7FB29400512A}" type="parTrans" cxnId="{24371FCB-03EC-46A5-BAFB-62A8A489F62F}">
      <dgm:prSet/>
      <dgm:spPr/>
      <dgm:t>
        <a:bodyPr/>
        <a:lstStyle/>
        <a:p>
          <a:pPr rtl="1"/>
          <a:endParaRPr lang="fa-IR">
            <a:solidFill>
              <a:srgbClr val="080808"/>
            </a:solidFill>
          </a:endParaRPr>
        </a:p>
      </dgm:t>
    </dgm:pt>
    <dgm:pt modelId="{7E8878AE-E825-41C0-99BC-CAFA7555917F}" type="sibTrans" cxnId="{24371FCB-03EC-46A5-BAFB-62A8A489F62F}">
      <dgm:prSet/>
      <dgm:spPr/>
      <dgm:t>
        <a:bodyPr/>
        <a:lstStyle/>
        <a:p>
          <a:pPr rtl="1"/>
          <a:endParaRPr lang="fa-IR">
            <a:solidFill>
              <a:srgbClr val="080808"/>
            </a:solidFill>
          </a:endParaRPr>
        </a:p>
      </dgm:t>
    </dgm:pt>
    <dgm:pt modelId="{9AC99459-7C92-40F0-81D4-75CBC0D12083}">
      <dgm:prSet/>
      <dgm:spPr/>
      <dgm:t>
        <a:bodyPr/>
        <a:lstStyle/>
        <a:p>
          <a:pPr rtl="1"/>
          <a:r>
            <a:rPr lang="fa-IR" b="1" smtClean="0">
              <a:solidFill>
                <a:srgbClr val="080808"/>
              </a:solidFill>
              <a:cs typeface="Zar" pitchFamily="2" charset="-78"/>
            </a:rPr>
            <a:t>نمودار پارتو</a:t>
          </a:r>
          <a:endParaRPr lang="fa-IR" b="1" dirty="0">
            <a:solidFill>
              <a:srgbClr val="080808"/>
            </a:solidFill>
            <a:cs typeface="Zar" pitchFamily="2" charset="-78"/>
          </a:endParaRPr>
        </a:p>
      </dgm:t>
    </dgm:pt>
    <dgm:pt modelId="{BD97990E-5335-483C-B31C-D4184F7E9AE6}" type="parTrans" cxnId="{5E9A647F-08A0-4E85-8728-41BAEE705E4A}">
      <dgm:prSet/>
      <dgm:spPr/>
      <dgm:t>
        <a:bodyPr/>
        <a:lstStyle/>
        <a:p>
          <a:pPr rtl="1"/>
          <a:endParaRPr lang="fa-IR">
            <a:solidFill>
              <a:srgbClr val="080808"/>
            </a:solidFill>
          </a:endParaRPr>
        </a:p>
      </dgm:t>
    </dgm:pt>
    <dgm:pt modelId="{3947C246-182E-4359-AA5F-EB25AF27F5C6}" type="sibTrans" cxnId="{5E9A647F-08A0-4E85-8728-41BAEE705E4A}">
      <dgm:prSet/>
      <dgm:spPr/>
      <dgm:t>
        <a:bodyPr/>
        <a:lstStyle/>
        <a:p>
          <a:pPr rtl="1"/>
          <a:endParaRPr lang="fa-IR">
            <a:solidFill>
              <a:srgbClr val="080808"/>
            </a:solidFill>
          </a:endParaRPr>
        </a:p>
      </dgm:t>
    </dgm:pt>
    <dgm:pt modelId="{C052A553-8256-4212-A5C0-0061B8100108}">
      <dgm:prSet/>
      <dgm:spPr/>
      <dgm:t>
        <a:bodyPr/>
        <a:lstStyle/>
        <a:p>
          <a:pPr rtl="1"/>
          <a:r>
            <a:rPr lang="fa-IR" b="1" smtClean="0">
              <a:solidFill>
                <a:srgbClr val="080808"/>
              </a:solidFill>
              <a:cs typeface="Zar" pitchFamily="2" charset="-78"/>
            </a:rPr>
            <a:t>نمودار پراکندگي</a:t>
          </a:r>
          <a:endParaRPr lang="fa-IR" b="1" dirty="0">
            <a:solidFill>
              <a:srgbClr val="080808"/>
            </a:solidFill>
            <a:cs typeface="Zar" pitchFamily="2" charset="-78"/>
          </a:endParaRPr>
        </a:p>
      </dgm:t>
    </dgm:pt>
    <dgm:pt modelId="{92023922-42E1-4AC6-B6B6-D9CED0FD4E26}" type="parTrans" cxnId="{E8D99D4C-B92C-4893-B88F-EC1B5BE13385}">
      <dgm:prSet/>
      <dgm:spPr/>
      <dgm:t>
        <a:bodyPr/>
        <a:lstStyle/>
        <a:p>
          <a:pPr rtl="1"/>
          <a:endParaRPr lang="fa-IR">
            <a:solidFill>
              <a:srgbClr val="080808"/>
            </a:solidFill>
          </a:endParaRPr>
        </a:p>
      </dgm:t>
    </dgm:pt>
    <dgm:pt modelId="{B4A434A3-2990-4A78-AA59-8EF24BF32FE9}" type="sibTrans" cxnId="{E8D99D4C-B92C-4893-B88F-EC1B5BE13385}">
      <dgm:prSet/>
      <dgm:spPr/>
      <dgm:t>
        <a:bodyPr/>
        <a:lstStyle/>
        <a:p>
          <a:pPr rtl="1"/>
          <a:endParaRPr lang="fa-IR">
            <a:solidFill>
              <a:srgbClr val="080808"/>
            </a:solidFill>
          </a:endParaRPr>
        </a:p>
      </dgm:t>
    </dgm:pt>
    <dgm:pt modelId="{C265EA44-4590-4235-AE9E-F01813888DC4}">
      <dgm:prSet/>
      <dgm:spPr/>
      <dgm:t>
        <a:bodyPr/>
        <a:lstStyle/>
        <a:p>
          <a:pPr rtl="1"/>
          <a:r>
            <a:rPr lang="fa-IR" b="1" smtClean="0">
              <a:solidFill>
                <a:srgbClr val="080808"/>
              </a:solidFill>
              <a:cs typeface="Zar" pitchFamily="2" charset="-78"/>
            </a:rPr>
            <a:t>نمودار کنترلي</a:t>
          </a:r>
          <a:endParaRPr lang="fa-IR" b="1" dirty="0">
            <a:solidFill>
              <a:srgbClr val="080808"/>
            </a:solidFill>
            <a:cs typeface="Zar" pitchFamily="2" charset="-78"/>
          </a:endParaRPr>
        </a:p>
      </dgm:t>
    </dgm:pt>
    <dgm:pt modelId="{9DD5784C-9289-4D6F-8C48-7BB3F97DB59D}" type="parTrans" cxnId="{88A2F802-1FAC-4C7E-85FD-4F7AD181F96E}">
      <dgm:prSet/>
      <dgm:spPr/>
      <dgm:t>
        <a:bodyPr/>
        <a:lstStyle/>
        <a:p>
          <a:pPr rtl="1"/>
          <a:endParaRPr lang="fa-IR">
            <a:solidFill>
              <a:srgbClr val="080808"/>
            </a:solidFill>
          </a:endParaRPr>
        </a:p>
      </dgm:t>
    </dgm:pt>
    <dgm:pt modelId="{C5C62CB6-8996-478F-989B-97E1F045B8FA}" type="sibTrans" cxnId="{88A2F802-1FAC-4C7E-85FD-4F7AD181F96E}">
      <dgm:prSet/>
      <dgm:spPr/>
      <dgm:t>
        <a:bodyPr/>
        <a:lstStyle/>
        <a:p>
          <a:pPr rtl="1"/>
          <a:endParaRPr lang="fa-IR">
            <a:solidFill>
              <a:srgbClr val="080808"/>
            </a:solidFill>
          </a:endParaRPr>
        </a:p>
      </dgm:t>
    </dgm:pt>
    <dgm:pt modelId="{79775555-AC6C-4DC8-930E-919B9229751A}">
      <dgm:prSet phldrT="[Text]"/>
      <dgm:spPr/>
      <dgm:t>
        <a:bodyPr/>
        <a:lstStyle/>
        <a:p>
          <a:pPr rtl="1"/>
          <a:r>
            <a:rPr lang="ar-SA" altLang="ja-JP" b="1" dirty="0" smtClean="0">
              <a:solidFill>
                <a:srgbClr val="080808"/>
              </a:solidFill>
              <a:cs typeface="Zar" pitchFamily="2" charset="-78"/>
            </a:rPr>
            <a:t>شكل شناختي زويي</a:t>
          </a:r>
          <a:r>
            <a:rPr lang="ar-SA" altLang="ja-JP" b="1" dirty="0" smtClean="0">
              <a:solidFill>
                <a:srgbClr val="080808"/>
              </a:solidFill>
            </a:rPr>
            <a:t>‌</a:t>
          </a:r>
          <a:r>
            <a:rPr lang="ar-SA" altLang="ja-JP" b="1" dirty="0" smtClean="0">
              <a:solidFill>
                <a:srgbClr val="080808"/>
              </a:solidFill>
              <a:cs typeface="Zar" pitchFamily="2" charset="-78"/>
            </a:rPr>
            <a:t>كي</a:t>
          </a:r>
          <a:endParaRPr lang="fa-IR" dirty="0">
            <a:solidFill>
              <a:srgbClr val="080808"/>
            </a:solidFill>
          </a:endParaRPr>
        </a:p>
      </dgm:t>
    </dgm:pt>
    <dgm:pt modelId="{78B1B24A-EEE7-415B-A0E0-F98251A5F9A2}" type="parTrans" cxnId="{64B7E08E-66AD-4CA8-9046-D3B86C09AE74}">
      <dgm:prSet/>
      <dgm:spPr/>
      <dgm:t>
        <a:bodyPr/>
        <a:lstStyle/>
        <a:p>
          <a:pPr rtl="1"/>
          <a:endParaRPr lang="fa-IR">
            <a:solidFill>
              <a:srgbClr val="080808"/>
            </a:solidFill>
          </a:endParaRPr>
        </a:p>
      </dgm:t>
    </dgm:pt>
    <dgm:pt modelId="{E466D5F2-E28D-4019-844B-D5A1AEF816A8}" type="sibTrans" cxnId="{64B7E08E-66AD-4CA8-9046-D3B86C09AE74}">
      <dgm:prSet/>
      <dgm:spPr/>
      <dgm:t>
        <a:bodyPr/>
        <a:lstStyle/>
        <a:p>
          <a:pPr rtl="1"/>
          <a:endParaRPr lang="fa-IR">
            <a:solidFill>
              <a:srgbClr val="080808"/>
            </a:solidFill>
          </a:endParaRPr>
        </a:p>
      </dgm:t>
    </dgm:pt>
    <dgm:pt modelId="{44ECDADA-6047-4EC5-8C44-B42ABA94519A}">
      <dgm:prSet phldrT="[Text]"/>
      <dgm:spPr/>
      <dgm:t>
        <a:bodyPr/>
        <a:lstStyle/>
        <a:p>
          <a:pPr rtl="1"/>
          <a:r>
            <a:rPr lang="ar-SA" altLang="ja-JP" b="1" smtClean="0">
              <a:solidFill>
                <a:srgbClr val="080808"/>
              </a:solidFill>
              <a:cs typeface="Zar" pitchFamily="2" charset="-78"/>
            </a:rPr>
            <a:t>پنج دبليو  و يك </a:t>
          </a:r>
          <a:r>
            <a:rPr lang="ar-SA" altLang="ja-JP" b="1" dirty="0" smtClean="0">
              <a:solidFill>
                <a:srgbClr val="080808"/>
              </a:solidFill>
              <a:cs typeface="Zar" pitchFamily="2" charset="-78"/>
            </a:rPr>
            <a:t>اچ</a:t>
          </a:r>
          <a:endParaRPr lang="fa-IR" dirty="0">
            <a:solidFill>
              <a:srgbClr val="080808"/>
            </a:solidFill>
          </a:endParaRPr>
        </a:p>
      </dgm:t>
    </dgm:pt>
    <dgm:pt modelId="{6431114F-4279-4DA8-9CE2-EA7CC419D22D}" type="parTrans" cxnId="{430B6D2F-5555-4DF9-BEEC-FE14D063B62D}">
      <dgm:prSet/>
      <dgm:spPr/>
      <dgm:t>
        <a:bodyPr/>
        <a:lstStyle/>
        <a:p>
          <a:pPr rtl="1"/>
          <a:endParaRPr lang="fa-IR">
            <a:solidFill>
              <a:srgbClr val="080808"/>
            </a:solidFill>
          </a:endParaRPr>
        </a:p>
      </dgm:t>
    </dgm:pt>
    <dgm:pt modelId="{2D58B6CB-3E5C-4940-ADB9-28C6C4ABF4D8}" type="sibTrans" cxnId="{430B6D2F-5555-4DF9-BEEC-FE14D063B62D}">
      <dgm:prSet/>
      <dgm:spPr/>
      <dgm:t>
        <a:bodyPr/>
        <a:lstStyle/>
        <a:p>
          <a:pPr rtl="1"/>
          <a:endParaRPr lang="fa-IR">
            <a:solidFill>
              <a:srgbClr val="080808"/>
            </a:solidFill>
          </a:endParaRPr>
        </a:p>
      </dgm:t>
    </dgm:pt>
    <dgm:pt modelId="{ADB881FC-6A48-4E8E-A7A0-431F1FDD92EB}">
      <dgm:prSet phldrT="[Text]"/>
      <dgm:spPr/>
      <dgm:t>
        <a:bodyPr/>
        <a:lstStyle/>
        <a:p>
          <a:pPr rtl="1"/>
          <a:r>
            <a:rPr lang="ar-SA" altLang="ja-JP" b="1" smtClean="0">
              <a:solidFill>
                <a:srgbClr val="080808"/>
              </a:solidFill>
              <a:cs typeface="Zar" pitchFamily="2" charset="-78"/>
            </a:rPr>
            <a:t>توفان مغزي</a:t>
          </a:r>
          <a:endParaRPr lang="fa-IR" dirty="0">
            <a:solidFill>
              <a:srgbClr val="080808"/>
            </a:solidFill>
          </a:endParaRPr>
        </a:p>
      </dgm:t>
    </dgm:pt>
    <dgm:pt modelId="{8E0D3B79-D453-4760-B180-2818AA31DE1A}" type="parTrans" cxnId="{4754E9F2-8654-43E0-877A-307B689C6543}">
      <dgm:prSet/>
      <dgm:spPr/>
      <dgm:t>
        <a:bodyPr/>
        <a:lstStyle/>
        <a:p>
          <a:pPr rtl="1"/>
          <a:endParaRPr lang="fa-IR">
            <a:solidFill>
              <a:srgbClr val="080808"/>
            </a:solidFill>
          </a:endParaRPr>
        </a:p>
      </dgm:t>
    </dgm:pt>
    <dgm:pt modelId="{A437E4D7-2FED-4CE5-BAD7-E4A943CF844D}" type="sibTrans" cxnId="{4754E9F2-8654-43E0-877A-307B689C6543}">
      <dgm:prSet/>
      <dgm:spPr/>
      <dgm:t>
        <a:bodyPr/>
        <a:lstStyle/>
        <a:p>
          <a:pPr rtl="1"/>
          <a:endParaRPr lang="fa-IR">
            <a:solidFill>
              <a:srgbClr val="080808"/>
            </a:solidFill>
          </a:endParaRPr>
        </a:p>
      </dgm:t>
    </dgm:pt>
    <dgm:pt modelId="{0BB60B06-9601-44B1-B2DB-3042F857124A}">
      <dgm:prSet phldrT="[Text]"/>
      <dgm:spPr/>
      <dgm:t>
        <a:bodyPr/>
        <a:lstStyle/>
        <a:p>
          <a:pPr rtl="1"/>
          <a:r>
            <a:rPr lang="ar-SA" altLang="ja-JP" b="1" smtClean="0">
              <a:solidFill>
                <a:srgbClr val="080808"/>
              </a:solidFill>
              <a:cs typeface="Zar" pitchFamily="2" charset="-78"/>
            </a:rPr>
            <a:t>شش كلاه تفكر</a:t>
          </a:r>
          <a:endParaRPr lang="fa-IR">
            <a:solidFill>
              <a:srgbClr val="080808"/>
            </a:solidFill>
          </a:endParaRPr>
        </a:p>
      </dgm:t>
    </dgm:pt>
    <dgm:pt modelId="{E8DCD585-8B8D-4606-964E-E747D61BF74B}" type="parTrans" cxnId="{146497C2-D177-42B9-8AC2-5E21BC87C826}">
      <dgm:prSet/>
      <dgm:spPr/>
      <dgm:t>
        <a:bodyPr/>
        <a:lstStyle/>
        <a:p>
          <a:pPr rtl="1"/>
          <a:endParaRPr lang="fa-IR">
            <a:solidFill>
              <a:srgbClr val="080808"/>
            </a:solidFill>
          </a:endParaRPr>
        </a:p>
      </dgm:t>
    </dgm:pt>
    <dgm:pt modelId="{E6E05771-DB16-4A9F-9CE1-6FD3825DEAE5}" type="sibTrans" cxnId="{146497C2-D177-42B9-8AC2-5E21BC87C826}">
      <dgm:prSet/>
      <dgm:spPr/>
      <dgm:t>
        <a:bodyPr/>
        <a:lstStyle/>
        <a:p>
          <a:pPr rtl="1"/>
          <a:endParaRPr lang="fa-IR">
            <a:solidFill>
              <a:srgbClr val="080808"/>
            </a:solidFill>
          </a:endParaRPr>
        </a:p>
      </dgm:t>
    </dgm:pt>
    <dgm:pt modelId="{6104A75C-4E43-4970-BB09-3BAE2BE0082D}">
      <dgm:prSet phldrT="[Text]"/>
      <dgm:spPr/>
      <dgm:t>
        <a:bodyPr/>
        <a:lstStyle/>
        <a:p>
          <a:pPr rtl="1"/>
          <a:r>
            <a:rPr lang="ar-SA" altLang="ja-JP" b="1" smtClean="0">
              <a:solidFill>
                <a:srgbClr val="080808"/>
              </a:solidFill>
              <a:cs typeface="Zar" pitchFamily="2" charset="-78"/>
            </a:rPr>
            <a:t>گردش تخيلي</a:t>
          </a:r>
          <a:endParaRPr lang="fa-IR" dirty="0">
            <a:solidFill>
              <a:srgbClr val="080808"/>
            </a:solidFill>
          </a:endParaRPr>
        </a:p>
      </dgm:t>
    </dgm:pt>
    <dgm:pt modelId="{C224EC30-0194-48BB-8BFE-4895115C5D12}" type="parTrans" cxnId="{6D537102-E5BF-4AF2-ACB6-3EFFB2BABCD1}">
      <dgm:prSet/>
      <dgm:spPr/>
      <dgm:t>
        <a:bodyPr/>
        <a:lstStyle/>
        <a:p>
          <a:pPr rtl="1"/>
          <a:endParaRPr lang="fa-IR">
            <a:solidFill>
              <a:srgbClr val="080808"/>
            </a:solidFill>
          </a:endParaRPr>
        </a:p>
      </dgm:t>
    </dgm:pt>
    <dgm:pt modelId="{58FD161F-E4F7-428F-8999-61C96AF30AAB}" type="sibTrans" cxnId="{6D537102-E5BF-4AF2-ACB6-3EFFB2BABCD1}">
      <dgm:prSet/>
      <dgm:spPr/>
      <dgm:t>
        <a:bodyPr/>
        <a:lstStyle/>
        <a:p>
          <a:pPr rtl="1"/>
          <a:endParaRPr lang="fa-IR">
            <a:solidFill>
              <a:srgbClr val="080808"/>
            </a:solidFill>
          </a:endParaRPr>
        </a:p>
      </dgm:t>
    </dgm:pt>
    <dgm:pt modelId="{432FB5C3-6172-44BB-A588-1FD6FD5F240B}">
      <dgm:prSet phldrT="[Text]"/>
      <dgm:spPr/>
      <dgm:t>
        <a:bodyPr/>
        <a:lstStyle/>
        <a:p>
          <a:pPr rtl="1"/>
          <a:r>
            <a:rPr lang="ar-SA" altLang="ja-JP" b="1" smtClean="0">
              <a:solidFill>
                <a:srgbClr val="080808"/>
              </a:solidFill>
              <a:cs typeface="Zar" pitchFamily="2" charset="-78"/>
            </a:rPr>
            <a:t>گريز انديشي </a:t>
          </a:r>
          <a:endParaRPr lang="fa-IR" dirty="0">
            <a:solidFill>
              <a:srgbClr val="080808"/>
            </a:solidFill>
          </a:endParaRPr>
        </a:p>
      </dgm:t>
    </dgm:pt>
    <dgm:pt modelId="{34F22E2D-C1DC-400B-899C-FC9A66CC5F70}" type="parTrans" cxnId="{04F364BB-3E88-4BA3-848E-960536FEEE7B}">
      <dgm:prSet/>
      <dgm:spPr/>
      <dgm:t>
        <a:bodyPr/>
        <a:lstStyle/>
        <a:p>
          <a:pPr rtl="1"/>
          <a:endParaRPr lang="fa-IR"/>
        </a:p>
      </dgm:t>
    </dgm:pt>
    <dgm:pt modelId="{7990F308-0FA6-4EAD-9819-752FD9C61B9A}" type="sibTrans" cxnId="{04F364BB-3E88-4BA3-848E-960536FEEE7B}">
      <dgm:prSet/>
      <dgm:spPr/>
      <dgm:t>
        <a:bodyPr/>
        <a:lstStyle/>
        <a:p>
          <a:pPr rtl="1"/>
          <a:endParaRPr lang="fa-IR"/>
        </a:p>
      </dgm:t>
    </dgm:pt>
    <dgm:pt modelId="{740AA1E8-008E-4133-B6DD-2F2883803721}" type="pres">
      <dgm:prSet presAssocID="{BCCDFAC9-A954-4846-93D9-732EDDBAC000}" presName="mainComposite" presStyleCnt="0">
        <dgm:presLayoutVars>
          <dgm:chPref val="1"/>
          <dgm:dir/>
          <dgm:animOne val="branch"/>
          <dgm:animLvl val="lvl"/>
          <dgm:resizeHandles val="exact"/>
        </dgm:presLayoutVars>
      </dgm:prSet>
      <dgm:spPr/>
      <dgm:t>
        <a:bodyPr/>
        <a:lstStyle/>
        <a:p>
          <a:pPr rtl="1"/>
          <a:endParaRPr lang="fa-IR"/>
        </a:p>
      </dgm:t>
    </dgm:pt>
    <dgm:pt modelId="{827CEADE-0E52-4CA6-B7FA-CA75E799D327}" type="pres">
      <dgm:prSet presAssocID="{BCCDFAC9-A954-4846-93D9-732EDDBAC000}" presName="hierFlow" presStyleCnt="0"/>
      <dgm:spPr/>
      <dgm:t>
        <a:bodyPr/>
        <a:lstStyle/>
        <a:p>
          <a:pPr rtl="1"/>
          <a:endParaRPr lang="fa-IR"/>
        </a:p>
      </dgm:t>
    </dgm:pt>
    <dgm:pt modelId="{41B6E533-F755-4D30-82D5-7E13D3D173D6}" type="pres">
      <dgm:prSet presAssocID="{BCCDFAC9-A954-4846-93D9-732EDDBAC000}" presName="hierChild1" presStyleCnt="0">
        <dgm:presLayoutVars>
          <dgm:chPref val="1"/>
          <dgm:animOne val="branch"/>
          <dgm:animLvl val="lvl"/>
        </dgm:presLayoutVars>
      </dgm:prSet>
      <dgm:spPr/>
      <dgm:t>
        <a:bodyPr/>
        <a:lstStyle/>
        <a:p>
          <a:pPr rtl="1"/>
          <a:endParaRPr lang="fa-IR"/>
        </a:p>
      </dgm:t>
    </dgm:pt>
    <dgm:pt modelId="{84834312-9D3F-4277-9979-CF1BE1C0D0D5}" type="pres">
      <dgm:prSet presAssocID="{EB736C80-3B45-4A53-90EB-FEC6D2A290FA}" presName="Name17" presStyleCnt="0"/>
      <dgm:spPr/>
      <dgm:t>
        <a:bodyPr/>
        <a:lstStyle/>
        <a:p>
          <a:pPr rtl="1"/>
          <a:endParaRPr lang="fa-IR"/>
        </a:p>
      </dgm:t>
    </dgm:pt>
    <dgm:pt modelId="{987DD2C9-32BA-4167-9576-8A049787BA7D}" type="pres">
      <dgm:prSet presAssocID="{EB736C80-3B45-4A53-90EB-FEC6D2A290FA}" presName="level1Shape" presStyleLbl="node0" presStyleIdx="0" presStyleCnt="1">
        <dgm:presLayoutVars>
          <dgm:chPref val="3"/>
        </dgm:presLayoutVars>
      </dgm:prSet>
      <dgm:spPr/>
      <dgm:t>
        <a:bodyPr/>
        <a:lstStyle/>
        <a:p>
          <a:pPr rtl="1"/>
          <a:endParaRPr lang="fa-IR"/>
        </a:p>
      </dgm:t>
    </dgm:pt>
    <dgm:pt modelId="{C3C422DF-D262-48E5-AAF0-903A904DAD95}" type="pres">
      <dgm:prSet presAssocID="{EB736C80-3B45-4A53-90EB-FEC6D2A290FA}" presName="hierChild2" presStyleCnt="0"/>
      <dgm:spPr/>
      <dgm:t>
        <a:bodyPr/>
        <a:lstStyle/>
        <a:p>
          <a:pPr rtl="1"/>
          <a:endParaRPr lang="fa-IR"/>
        </a:p>
      </dgm:t>
    </dgm:pt>
    <dgm:pt modelId="{BE5F1420-8641-4306-B095-66471DF755E2}" type="pres">
      <dgm:prSet presAssocID="{AA0F42A9-6320-45D7-9B37-86B6E4A85323}" presName="Name25" presStyleLbl="parChTrans1D2" presStyleIdx="0" presStyleCnt="2"/>
      <dgm:spPr/>
      <dgm:t>
        <a:bodyPr/>
        <a:lstStyle/>
        <a:p>
          <a:pPr rtl="1"/>
          <a:endParaRPr lang="fa-IR"/>
        </a:p>
      </dgm:t>
    </dgm:pt>
    <dgm:pt modelId="{3610CAF1-0899-4BD7-8C2B-43F56C6469E5}" type="pres">
      <dgm:prSet presAssocID="{AA0F42A9-6320-45D7-9B37-86B6E4A85323}" presName="connTx" presStyleLbl="parChTrans1D2" presStyleIdx="0" presStyleCnt="2"/>
      <dgm:spPr/>
      <dgm:t>
        <a:bodyPr/>
        <a:lstStyle/>
        <a:p>
          <a:pPr rtl="1"/>
          <a:endParaRPr lang="fa-IR"/>
        </a:p>
      </dgm:t>
    </dgm:pt>
    <dgm:pt modelId="{C77E2B25-987B-498B-B919-5A4E161D223C}" type="pres">
      <dgm:prSet presAssocID="{40A4F738-5B9E-47B7-B35F-2A4A211E23FD}" presName="Name30" presStyleCnt="0"/>
      <dgm:spPr/>
      <dgm:t>
        <a:bodyPr/>
        <a:lstStyle/>
        <a:p>
          <a:pPr rtl="1"/>
          <a:endParaRPr lang="fa-IR"/>
        </a:p>
      </dgm:t>
    </dgm:pt>
    <dgm:pt modelId="{A67F5E88-E243-4763-A4C2-C0055A9F9783}" type="pres">
      <dgm:prSet presAssocID="{40A4F738-5B9E-47B7-B35F-2A4A211E23FD}" presName="level2Shape" presStyleLbl="node2" presStyleIdx="0" presStyleCnt="2"/>
      <dgm:spPr/>
      <dgm:t>
        <a:bodyPr/>
        <a:lstStyle/>
        <a:p>
          <a:pPr rtl="1"/>
          <a:endParaRPr lang="fa-IR"/>
        </a:p>
      </dgm:t>
    </dgm:pt>
    <dgm:pt modelId="{81585183-12CB-4444-B0D7-AA950DDB83E0}" type="pres">
      <dgm:prSet presAssocID="{40A4F738-5B9E-47B7-B35F-2A4A211E23FD}" presName="hierChild3" presStyleCnt="0"/>
      <dgm:spPr/>
      <dgm:t>
        <a:bodyPr/>
        <a:lstStyle/>
        <a:p>
          <a:pPr rtl="1"/>
          <a:endParaRPr lang="fa-IR"/>
        </a:p>
      </dgm:t>
    </dgm:pt>
    <dgm:pt modelId="{B621287B-4DA0-4498-8025-8FDF330ED5E2}" type="pres">
      <dgm:prSet presAssocID="{42649DE0-095A-4373-B981-D457B6FAE511}" presName="Name25" presStyleLbl="parChTrans1D3" presStyleIdx="0" presStyleCnt="9"/>
      <dgm:spPr/>
      <dgm:t>
        <a:bodyPr/>
        <a:lstStyle/>
        <a:p>
          <a:pPr rtl="1"/>
          <a:endParaRPr lang="fa-IR"/>
        </a:p>
      </dgm:t>
    </dgm:pt>
    <dgm:pt modelId="{4B710365-A867-4B05-8E86-B4756162D396}" type="pres">
      <dgm:prSet presAssocID="{42649DE0-095A-4373-B981-D457B6FAE511}" presName="connTx" presStyleLbl="parChTrans1D3" presStyleIdx="0" presStyleCnt="9"/>
      <dgm:spPr/>
      <dgm:t>
        <a:bodyPr/>
        <a:lstStyle/>
        <a:p>
          <a:pPr rtl="1"/>
          <a:endParaRPr lang="fa-IR"/>
        </a:p>
      </dgm:t>
    </dgm:pt>
    <dgm:pt modelId="{A2812794-5F85-4346-8C11-E6A857468145}" type="pres">
      <dgm:prSet presAssocID="{C1E38244-8726-4508-82D4-E30BB109A0C3}" presName="Name30" presStyleCnt="0"/>
      <dgm:spPr/>
      <dgm:t>
        <a:bodyPr/>
        <a:lstStyle/>
        <a:p>
          <a:pPr rtl="1"/>
          <a:endParaRPr lang="fa-IR"/>
        </a:p>
      </dgm:t>
    </dgm:pt>
    <dgm:pt modelId="{74F8C74D-45AA-4FD5-B330-3A231FC6069F}" type="pres">
      <dgm:prSet presAssocID="{C1E38244-8726-4508-82D4-E30BB109A0C3}" presName="level2Shape" presStyleLbl="node3" presStyleIdx="0" presStyleCnt="9"/>
      <dgm:spPr/>
      <dgm:t>
        <a:bodyPr/>
        <a:lstStyle/>
        <a:p>
          <a:pPr rtl="1"/>
          <a:endParaRPr lang="fa-IR"/>
        </a:p>
      </dgm:t>
    </dgm:pt>
    <dgm:pt modelId="{31F1B840-6773-43CD-9D8F-1461CC2D451D}" type="pres">
      <dgm:prSet presAssocID="{C1E38244-8726-4508-82D4-E30BB109A0C3}" presName="hierChild3" presStyleCnt="0"/>
      <dgm:spPr/>
      <dgm:t>
        <a:bodyPr/>
        <a:lstStyle/>
        <a:p>
          <a:pPr rtl="1"/>
          <a:endParaRPr lang="fa-IR"/>
        </a:p>
      </dgm:t>
    </dgm:pt>
    <dgm:pt modelId="{8FF80C30-5324-4EA9-B684-BF08611092F5}" type="pres">
      <dgm:prSet presAssocID="{78B1B24A-EEE7-415B-A0E0-F98251A5F9A2}" presName="Name25" presStyleLbl="parChTrans1D4" presStyleIdx="0" presStyleCnt="6"/>
      <dgm:spPr/>
      <dgm:t>
        <a:bodyPr/>
        <a:lstStyle/>
        <a:p>
          <a:pPr rtl="1"/>
          <a:endParaRPr lang="fa-IR"/>
        </a:p>
      </dgm:t>
    </dgm:pt>
    <dgm:pt modelId="{FB127220-25DF-4355-BD6F-659DEC10B4FF}" type="pres">
      <dgm:prSet presAssocID="{78B1B24A-EEE7-415B-A0E0-F98251A5F9A2}" presName="connTx" presStyleLbl="parChTrans1D4" presStyleIdx="0" presStyleCnt="6"/>
      <dgm:spPr/>
      <dgm:t>
        <a:bodyPr/>
        <a:lstStyle/>
        <a:p>
          <a:pPr rtl="1"/>
          <a:endParaRPr lang="fa-IR"/>
        </a:p>
      </dgm:t>
    </dgm:pt>
    <dgm:pt modelId="{A6DD2799-89AB-4710-BCB8-701693A41D59}" type="pres">
      <dgm:prSet presAssocID="{79775555-AC6C-4DC8-930E-919B9229751A}" presName="Name30" presStyleCnt="0"/>
      <dgm:spPr/>
      <dgm:t>
        <a:bodyPr/>
        <a:lstStyle/>
        <a:p>
          <a:pPr rtl="1"/>
          <a:endParaRPr lang="fa-IR"/>
        </a:p>
      </dgm:t>
    </dgm:pt>
    <dgm:pt modelId="{8BDB4B67-7294-49ED-A4C4-1FEB08E28417}" type="pres">
      <dgm:prSet presAssocID="{79775555-AC6C-4DC8-930E-919B9229751A}" presName="level2Shape" presStyleLbl="node4" presStyleIdx="0" presStyleCnt="6"/>
      <dgm:spPr/>
      <dgm:t>
        <a:bodyPr/>
        <a:lstStyle/>
        <a:p>
          <a:pPr rtl="1"/>
          <a:endParaRPr lang="fa-IR"/>
        </a:p>
      </dgm:t>
    </dgm:pt>
    <dgm:pt modelId="{C3D85467-5644-4D80-8281-3A450E94C3C9}" type="pres">
      <dgm:prSet presAssocID="{79775555-AC6C-4DC8-930E-919B9229751A}" presName="hierChild3" presStyleCnt="0"/>
      <dgm:spPr/>
      <dgm:t>
        <a:bodyPr/>
        <a:lstStyle/>
        <a:p>
          <a:pPr rtl="1"/>
          <a:endParaRPr lang="fa-IR"/>
        </a:p>
      </dgm:t>
    </dgm:pt>
    <dgm:pt modelId="{E2080B20-4D28-459E-B708-3D82F282FDDC}" type="pres">
      <dgm:prSet presAssocID="{6431114F-4279-4DA8-9CE2-EA7CC419D22D}" presName="Name25" presStyleLbl="parChTrans1D4" presStyleIdx="1" presStyleCnt="6"/>
      <dgm:spPr/>
      <dgm:t>
        <a:bodyPr/>
        <a:lstStyle/>
        <a:p>
          <a:pPr rtl="1"/>
          <a:endParaRPr lang="fa-IR"/>
        </a:p>
      </dgm:t>
    </dgm:pt>
    <dgm:pt modelId="{ACD25828-CD44-4A68-83E2-B5234F6A7339}" type="pres">
      <dgm:prSet presAssocID="{6431114F-4279-4DA8-9CE2-EA7CC419D22D}" presName="connTx" presStyleLbl="parChTrans1D4" presStyleIdx="1" presStyleCnt="6"/>
      <dgm:spPr/>
      <dgm:t>
        <a:bodyPr/>
        <a:lstStyle/>
        <a:p>
          <a:pPr rtl="1"/>
          <a:endParaRPr lang="fa-IR"/>
        </a:p>
      </dgm:t>
    </dgm:pt>
    <dgm:pt modelId="{268FBB05-3C17-4A46-8A4A-BB5FCB86FB09}" type="pres">
      <dgm:prSet presAssocID="{44ECDADA-6047-4EC5-8C44-B42ABA94519A}" presName="Name30" presStyleCnt="0"/>
      <dgm:spPr/>
      <dgm:t>
        <a:bodyPr/>
        <a:lstStyle/>
        <a:p>
          <a:pPr rtl="1"/>
          <a:endParaRPr lang="fa-IR"/>
        </a:p>
      </dgm:t>
    </dgm:pt>
    <dgm:pt modelId="{2D7C3BA2-C8D6-4D93-945C-FC6B3CDC9D16}" type="pres">
      <dgm:prSet presAssocID="{44ECDADA-6047-4EC5-8C44-B42ABA94519A}" presName="level2Shape" presStyleLbl="node4" presStyleIdx="1" presStyleCnt="6"/>
      <dgm:spPr/>
      <dgm:t>
        <a:bodyPr/>
        <a:lstStyle/>
        <a:p>
          <a:pPr rtl="1"/>
          <a:endParaRPr lang="fa-IR"/>
        </a:p>
      </dgm:t>
    </dgm:pt>
    <dgm:pt modelId="{348E8126-66EA-4CCE-814A-DBF3C5E1AE72}" type="pres">
      <dgm:prSet presAssocID="{44ECDADA-6047-4EC5-8C44-B42ABA94519A}" presName="hierChild3" presStyleCnt="0"/>
      <dgm:spPr/>
      <dgm:t>
        <a:bodyPr/>
        <a:lstStyle/>
        <a:p>
          <a:pPr rtl="1"/>
          <a:endParaRPr lang="fa-IR"/>
        </a:p>
      </dgm:t>
    </dgm:pt>
    <dgm:pt modelId="{161059F4-3B7E-408F-AB28-E503CF1FB5D9}" type="pres">
      <dgm:prSet presAssocID="{14602C5C-C80D-4A64-B7D8-4DC535ED9C21}" presName="Name25" presStyleLbl="parChTrans1D3" presStyleIdx="1" presStyleCnt="9"/>
      <dgm:spPr/>
      <dgm:t>
        <a:bodyPr/>
        <a:lstStyle/>
        <a:p>
          <a:pPr rtl="1"/>
          <a:endParaRPr lang="fa-IR"/>
        </a:p>
      </dgm:t>
    </dgm:pt>
    <dgm:pt modelId="{DDAAA638-D51A-4083-884D-78D23DD352CD}" type="pres">
      <dgm:prSet presAssocID="{14602C5C-C80D-4A64-B7D8-4DC535ED9C21}" presName="connTx" presStyleLbl="parChTrans1D3" presStyleIdx="1" presStyleCnt="9"/>
      <dgm:spPr/>
      <dgm:t>
        <a:bodyPr/>
        <a:lstStyle/>
        <a:p>
          <a:pPr rtl="1"/>
          <a:endParaRPr lang="fa-IR"/>
        </a:p>
      </dgm:t>
    </dgm:pt>
    <dgm:pt modelId="{6054BDDB-3CA7-41C0-A358-94A139BB28E5}" type="pres">
      <dgm:prSet presAssocID="{36F54511-7486-4141-A0CE-7B28BCD33649}" presName="Name30" presStyleCnt="0"/>
      <dgm:spPr/>
      <dgm:t>
        <a:bodyPr/>
        <a:lstStyle/>
        <a:p>
          <a:pPr rtl="1"/>
          <a:endParaRPr lang="fa-IR"/>
        </a:p>
      </dgm:t>
    </dgm:pt>
    <dgm:pt modelId="{6C4C7619-6112-4A4F-9423-FB9E42BF2033}" type="pres">
      <dgm:prSet presAssocID="{36F54511-7486-4141-A0CE-7B28BCD33649}" presName="level2Shape" presStyleLbl="node3" presStyleIdx="1" presStyleCnt="9"/>
      <dgm:spPr/>
      <dgm:t>
        <a:bodyPr/>
        <a:lstStyle/>
        <a:p>
          <a:pPr rtl="1"/>
          <a:endParaRPr lang="fa-IR"/>
        </a:p>
      </dgm:t>
    </dgm:pt>
    <dgm:pt modelId="{45CFAB2B-2D98-4A72-8123-16061B647751}" type="pres">
      <dgm:prSet presAssocID="{36F54511-7486-4141-A0CE-7B28BCD33649}" presName="hierChild3" presStyleCnt="0"/>
      <dgm:spPr/>
      <dgm:t>
        <a:bodyPr/>
        <a:lstStyle/>
        <a:p>
          <a:pPr rtl="1"/>
          <a:endParaRPr lang="fa-IR"/>
        </a:p>
      </dgm:t>
    </dgm:pt>
    <dgm:pt modelId="{841620D0-5627-4214-A63A-74BEF539DC82}" type="pres">
      <dgm:prSet presAssocID="{8E0D3B79-D453-4760-B180-2818AA31DE1A}" presName="Name25" presStyleLbl="parChTrans1D4" presStyleIdx="2" presStyleCnt="6"/>
      <dgm:spPr/>
      <dgm:t>
        <a:bodyPr/>
        <a:lstStyle/>
        <a:p>
          <a:pPr rtl="1"/>
          <a:endParaRPr lang="fa-IR"/>
        </a:p>
      </dgm:t>
    </dgm:pt>
    <dgm:pt modelId="{E7C3639F-B662-4A9E-842B-6E1232D7BC8A}" type="pres">
      <dgm:prSet presAssocID="{8E0D3B79-D453-4760-B180-2818AA31DE1A}" presName="connTx" presStyleLbl="parChTrans1D4" presStyleIdx="2" presStyleCnt="6"/>
      <dgm:spPr/>
      <dgm:t>
        <a:bodyPr/>
        <a:lstStyle/>
        <a:p>
          <a:pPr rtl="1"/>
          <a:endParaRPr lang="fa-IR"/>
        </a:p>
      </dgm:t>
    </dgm:pt>
    <dgm:pt modelId="{BD9156B3-1367-4202-951F-EE436D488CB5}" type="pres">
      <dgm:prSet presAssocID="{ADB881FC-6A48-4E8E-A7A0-431F1FDD92EB}" presName="Name30" presStyleCnt="0"/>
      <dgm:spPr/>
      <dgm:t>
        <a:bodyPr/>
        <a:lstStyle/>
        <a:p>
          <a:pPr rtl="1"/>
          <a:endParaRPr lang="fa-IR"/>
        </a:p>
      </dgm:t>
    </dgm:pt>
    <dgm:pt modelId="{D011748F-878B-490A-99CE-0195818BC4F9}" type="pres">
      <dgm:prSet presAssocID="{ADB881FC-6A48-4E8E-A7A0-431F1FDD92EB}" presName="level2Shape" presStyleLbl="node4" presStyleIdx="2" presStyleCnt="6"/>
      <dgm:spPr/>
      <dgm:t>
        <a:bodyPr/>
        <a:lstStyle/>
        <a:p>
          <a:pPr rtl="1"/>
          <a:endParaRPr lang="fa-IR"/>
        </a:p>
      </dgm:t>
    </dgm:pt>
    <dgm:pt modelId="{40B7A8FA-C46E-4B83-829F-6AD7183EFB1D}" type="pres">
      <dgm:prSet presAssocID="{ADB881FC-6A48-4E8E-A7A0-431F1FDD92EB}" presName="hierChild3" presStyleCnt="0"/>
      <dgm:spPr/>
      <dgm:t>
        <a:bodyPr/>
        <a:lstStyle/>
        <a:p>
          <a:pPr rtl="1"/>
          <a:endParaRPr lang="fa-IR"/>
        </a:p>
      </dgm:t>
    </dgm:pt>
    <dgm:pt modelId="{69091F96-22E0-494B-89B4-3A194B89EB85}" type="pres">
      <dgm:prSet presAssocID="{E8DCD585-8B8D-4606-964E-E747D61BF74B}" presName="Name25" presStyleLbl="parChTrans1D4" presStyleIdx="3" presStyleCnt="6"/>
      <dgm:spPr/>
      <dgm:t>
        <a:bodyPr/>
        <a:lstStyle/>
        <a:p>
          <a:pPr rtl="1"/>
          <a:endParaRPr lang="fa-IR"/>
        </a:p>
      </dgm:t>
    </dgm:pt>
    <dgm:pt modelId="{D810CE3D-B8BD-4A7E-B743-0F860BBABEC1}" type="pres">
      <dgm:prSet presAssocID="{E8DCD585-8B8D-4606-964E-E747D61BF74B}" presName="connTx" presStyleLbl="parChTrans1D4" presStyleIdx="3" presStyleCnt="6"/>
      <dgm:spPr/>
      <dgm:t>
        <a:bodyPr/>
        <a:lstStyle/>
        <a:p>
          <a:pPr rtl="1"/>
          <a:endParaRPr lang="fa-IR"/>
        </a:p>
      </dgm:t>
    </dgm:pt>
    <dgm:pt modelId="{F6268917-6038-45A9-9935-5329AC756A65}" type="pres">
      <dgm:prSet presAssocID="{0BB60B06-9601-44B1-B2DB-3042F857124A}" presName="Name30" presStyleCnt="0"/>
      <dgm:spPr/>
      <dgm:t>
        <a:bodyPr/>
        <a:lstStyle/>
        <a:p>
          <a:pPr rtl="1"/>
          <a:endParaRPr lang="fa-IR"/>
        </a:p>
      </dgm:t>
    </dgm:pt>
    <dgm:pt modelId="{FE827EC1-7ACE-4126-84B7-3817917B0B1A}" type="pres">
      <dgm:prSet presAssocID="{0BB60B06-9601-44B1-B2DB-3042F857124A}" presName="level2Shape" presStyleLbl="node4" presStyleIdx="3" presStyleCnt="6"/>
      <dgm:spPr/>
      <dgm:t>
        <a:bodyPr/>
        <a:lstStyle/>
        <a:p>
          <a:pPr rtl="1"/>
          <a:endParaRPr lang="fa-IR"/>
        </a:p>
      </dgm:t>
    </dgm:pt>
    <dgm:pt modelId="{64EDB27A-FE23-43DC-85EA-1065E5C18DD8}" type="pres">
      <dgm:prSet presAssocID="{0BB60B06-9601-44B1-B2DB-3042F857124A}" presName="hierChild3" presStyleCnt="0"/>
      <dgm:spPr/>
      <dgm:t>
        <a:bodyPr/>
        <a:lstStyle/>
        <a:p>
          <a:pPr rtl="1"/>
          <a:endParaRPr lang="fa-IR"/>
        </a:p>
      </dgm:t>
    </dgm:pt>
    <dgm:pt modelId="{5356351D-95DA-4886-A6DB-AAAB8A1A0C2A}" type="pres">
      <dgm:prSet presAssocID="{C224EC30-0194-48BB-8BFE-4895115C5D12}" presName="Name25" presStyleLbl="parChTrans1D4" presStyleIdx="4" presStyleCnt="6"/>
      <dgm:spPr/>
      <dgm:t>
        <a:bodyPr/>
        <a:lstStyle/>
        <a:p>
          <a:pPr rtl="1"/>
          <a:endParaRPr lang="fa-IR"/>
        </a:p>
      </dgm:t>
    </dgm:pt>
    <dgm:pt modelId="{B239F60E-C19D-4DB2-969F-58A685DA0C92}" type="pres">
      <dgm:prSet presAssocID="{C224EC30-0194-48BB-8BFE-4895115C5D12}" presName="connTx" presStyleLbl="parChTrans1D4" presStyleIdx="4" presStyleCnt="6"/>
      <dgm:spPr/>
      <dgm:t>
        <a:bodyPr/>
        <a:lstStyle/>
        <a:p>
          <a:pPr rtl="1"/>
          <a:endParaRPr lang="fa-IR"/>
        </a:p>
      </dgm:t>
    </dgm:pt>
    <dgm:pt modelId="{EFA984FD-AF99-41D3-9186-17B77CFC4FA6}" type="pres">
      <dgm:prSet presAssocID="{6104A75C-4E43-4970-BB09-3BAE2BE0082D}" presName="Name30" presStyleCnt="0"/>
      <dgm:spPr/>
      <dgm:t>
        <a:bodyPr/>
        <a:lstStyle/>
        <a:p>
          <a:pPr rtl="1"/>
          <a:endParaRPr lang="fa-IR"/>
        </a:p>
      </dgm:t>
    </dgm:pt>
    <dgm:pt modelId="{CD7B4581-CBA1-40D9-96F5-3B03C1FEFD09}" type="pres">
      <dgm:prSet presAssocID="{6104A75C-4E43-4970-BB09-3BAE2BE0082D}" presName="level2Shape" presStyleLbl="node4" presStyleIdx="4" presStyleCnt="6"/>
      <dgm:spPr/>
      <dgm:t>
        <a:bodyPr/>
        <a:lstStyle/>
        <a:p>
          <a:pPr rtl="1"/>
          <a:endParaRPr lang="fa-IR"/>
        </a:p>
      </dgm:t>
    </dgm:pt>
    <dgm:pt modelId="{4DACD955-3253-4D78-9F0E-E29BFD866D9D}" type="pres">
      <dgm:prSet presAssocID="{6104A75C-4E43-4970-BB09-3BAE2BE0082D}" presName="hierChild3" presStyleCnt="0"/>
      <dgm:spPr/>
      <dgm:t>
        <a:bodyPr/>
        <a:lstStyle/>
        <a:p>
          <a:pPr rtl="1"/>
          <a:endParaRPr lang="fa-IR"/>
        </a:p>
      </dgm:t>
    </dgm:pt>
    <dgm:pt modelId="{9D7BDA77-D768-4BBD-9BA9-10E93BACC34A}" type="pres">
      <dgm:prSet presAssocID="{34F22E2D-C1DC-400B-899C-FC9A66CC5F70}" presName="Name25" presStyleLbl="parChTrans1D4" presStyleIdx="5" presStyleCnt="6"/>
      <dgm:spPr/>
      <dgm:t>
        <a:bodyPr/>
        <a:lstStyle/>
        <a:p>
          <a:pPr rtl="1"/>
          <a:endParaRPr lang="fa-IR"/>
        </a:p>
      </dgm:t>
    </dgm:pt>
    <dgm:pt modelId="{17C6C47C-5700-468E-B7C7-8A1F77F3FD8B}" type="pres">
      <dgm:prSet presAssocID="{34F22E2D-C1DC-400B-899C-FC9A66CC5F70}" presName="connTx" presStyleLbl="parChTrans1D4" presStyleIdx="5" presStyleCnt="6"/>
      <dgm:spPr/>
      <dgm:t>
        <a:bodyPr/>
        <a:lstStyle/>
        <a:p>
          <a:pPr rtl="1"/>
          <a:endParaRPr lang="fa-IR"/>
        </a:p>
      </dgm:t>
    </dgm:pt>
    <dgm:pt modelId="{79B8EF0A-C355-4E0A-BC7A-9229184A0DFB}" type="pres">
      <dgm:prSet presAssocID="{432FB5C3-6172-44BB-A588-1FD6FD5F240B}" presName="Name30" presStyleCnt="0"/>
      <dgm:spPr/>
    </dgm:pt>
    <dgm:pt modelId="{F7118108-4AB3-4BC9-9229-6F6F777B3681}" type="pres">
      <dgm:prSet presAssocID="{432FB5C3-6172-44BB-A588-1FD6FD5F240B}" presName="level2Shape" presStyleLbl="node4" presStyleIdx="5" presStyleCnt="6"/>
      <dgm:spPr/>
      <dgm:t>
        <a:bodyPr/>
        <a:lstStyle/>
        <a:p>
          <a:pPr rtl="1"/>
          <a:endParaRPr lang="fa-IR"/>
        </a:p>
      </dgm:t>
    </dgm:pt>
    <dgm:pt modelId="{FEBB90C0-9FF7-4045-9393-3447F1DF185A}" type="pres">
      <dgm:prSet presAssocID="{432FB5C3-6172-44BB-A588-1FD6FD5F240B}" presName="hierChild3" presStyleCnt="0"/>
      <dgm:spPr/>
    </dgm:pt>
    <dgm:pt modelId="{6E53D464-BA59-4DD6-BDEB-1DD8C884FCDE}" type="pres">
      <dgm:prSet presAssocID="{2A7E02B4-BCE4-4FA6-A842-7B433A7D54D9}" presName="Name25" presStyleLbl="parChTrans1D2" presStyleIdx="1" presStyleCnt="2"/>
      <dgm:spPr/>
      <dgm:t>
        <a:bodyPr/>
        <a:lstStyle/>
        <a:p>
          <a:pPr rtl="1"/>
          <a:endParaRPr lang="fa-IR"/>
        </a:p>
      </dgm:t>
    </dgm:pt>
    <dgm:pt modelId="{F256CF31-6D94-47DF-972E-D61F27DAD4F4}" type="pres">
      <dgm:prSet presAssocID="{2A7E02B4-BCE4-4FA6-A842-7B433A7D54D9}" presName="connTx" presStyleLbl="parChTrans1D2" presStyleIdx="1" presStyleCnt="2"/>
      <dgm:spPr/>
      <dgm:t>
        <a:bodyPr/>
        <a:lstStyle/>
        <a:p>
          <a:pPr rtl="1"/>
          <a:endParaRPr lang="fa-IR"/>
        </a:p>
      </dgm:t>
    </dgm:pt>
    <dgm:pt modelId="{FAEE3E12-52C4-4BE7-BF01-6D4F013C7597}" type="pres">
      <dgm:prSet presAssocID="{E896E7EF-F424-409B-A134-A26F092FFC11}" presName="Name30" presStyleCnt="0"/>
      <dgm:spPr/>
      <dgm:t>
        <a:bodyPr/>
        <a:lstStyle/>
        <a:p>
          <a:pPr rtl="1"/>
          <a:endParaRPr lang="fa-IR"/>
        </a:p>
      </dgm:t>
    </dgm:pt>
    <dgm:pt modelId="{8A73739D-1805-4993-8907-A025C8AF0870}" type="pres">
      <dgm:prSet presAssocID="{E896E7EF-F424-409B-A134-A26F092FFC11}" presName="level2Shape" presStyleLbl="node2" presStyleIdx="1" presStyleCnt="2"/>
      <dgm:spPr/>
      <dgm:t>
        <a:bodyPr/>
        <a:lstStyle/>
        <a:p>
          <a:pPr rtl="1"/>
          <a:endParaRPr lang="fa-IR"/>
        </a:p>
      </dgm:t>
    </dgm:pt>
    <dgm:pt modelId="{BA8E3897-0FAB-47EB-A8FF-0B46CABD31C5}" type="pres">
      <dgm:prSet presAssocID="{E896E7EF-F424-409B-A134-A26F092FFC11}" presName="hierChild3" presStyleCnt="0"/>
      <dgm:spPr/>
      <dgm:t>
        <a:bodyPr/>
        <a:lstStyle/>
        <a:p>
          <a:pPr rtl="1"/>
          <a:endParaRPr lang="fa-IR"/>
        </a:p>
      </dgm:t>
    </dgm:pt>
    <dgm:pt modelId="{E1F5EAA9-7278-4E58-A1A3-BF2D7E1C7D72}" type="pres">
      <dgm:prSet presAssocID="{27086F04-FD65-4845-BC9B-ED2FEBBCCE89}" presName="Name25" presStyleLbl="parChTrans1D3" presStyleIdx="2" presStyleCnt="9"/>
      <dgm:spPr/>
      <dgm:t>
        <a:bodyPr/>
        <a:lstStyle/>
        <a:p>
          <a:pPr rtl="1"/>
          <a:endParaRPr lang="fa-IR"/>
        </a:p>
      </dgm:t>
    </dgm:pt>
    <dgm:pt modelId="{854E0679-96A1-4D98-AEF6-8D9846C738B9}" type="pres">
      <dgm:prSet presAssocID="{27086F04-FD65-4845-BC9B-ED2FEBBCCE89}" presName="connTx" presStyleLbl="parChTrans1D3" presStyleIdx="2" presStyleCnt="9"/>
      <dgm:spPr/>
      <dgm:t>
        <a:bodyPr/>
        <a:lstStyle/>
        <a:p>
          <a:pPr rtl="1"/>
          <a:endParaRPr lang="fa-IR"/>
        </a:p>
      </dgm:t>
    </dgm:pt>
    <dgm:pt modelId="{C51EB55B-CF51-498D-80A0-BA269025A405}" type="pres">
      <dgm:prSet presAssocID="{7F192582-64F0-48C1-B9CA-7D27842143D9}" presName="Name30" presStyleCnt="0"/>
      <dgm:spPr/>
      <dgm:t>
        <a:bodyPr/>
        <a:lstStyle/>
        <a:p>
          <a:pPr rtl="1"/>
          <a:endParaRPr lang="fa-IR"/>
        </a:p>
      </dgm:t>
    </dgm:pt>
    <dgm:pt modelId="{1FBB595F-18FE-4AEB-8BC6-D6C0B256C7B2}" type="pres">
      <dgm:prSet presAssocID="{7F192582-64F0-48C1-B9CA-7D27842143D9}" presName="level2Shape" presStyleLbl="node3" presStyleIdx="2" presStyleCnt="9"/>
      <dgm:spPr/>
      <dgm:t>
        <a:bodyPr/>
        <a:lstStyle/>
        <a:p>
          <a:pPr rtl="1"/>
          <a:endParaRPr lang="fa-IR"/>
        </a:p>
      </dgm:t>
    </dgm:pt>
    <dgm:pt modelId="{17FCE565-5135-40B2-92B2-FBB76E533165}" type="pres">
      <dgm:prSet presAssocID="{7F192582-64F0-48C1-B9CA-7D27842143D9}" presName="hierChild3" presStyleCnt="0"/>
      <dgm:spPr/>
      <dgm:t>
        <a:bodyPr/>
        <a:lstStyle/>
        <a:p>
          <a:pPr rtl="1"/>
          <a:endParaRPr lang="fa-IR"/>
        </a:p>
      </dgm:t>
    </dgm:pt>
    <dgm:pt modelId="{62D86B0A-EA64-4D53-BCFF-4E02CD08C89A}" type="pres">
      <dgm:prSet presAssocID="{526ADF1D-CBCA-4C62-8019-182DD2D2D0C0}" presName="Name25" presStyleLbl="parChTrans1D3" presStyleIdx="3" presStyleCnt="9"/>
      <dgm:spPr/>
      <dgm:t>
        <a:bodyPr/>
        <a:lstStyle/>
        <a:p>
          <a:pPr rtl="1"/>
          <a:endParaRPr lang="fa-IR"/>
        </a:p>
      </dgm:t>
    </dgm:pt>
    <dgm:pt modelId="{54BEBBB2-D56F-420B-AD60-BF8851E0333D}" type="pres">
      <dgm:prSet presAssocID="{526ADF1D-CBCA-4C62-8019-182DD2D2D0C0}" presName="connTx" presStyleLbl="parChTrans1D3" presStyleIdx="3" presStyleCnt="9"/>
      <dgm:spPr/>
      <dgm:t>
        <a:bodyPr/>
        <a:lstStyle/>
        <a:p>
          <a:pPr rtl="1"/>
          <a:endParaRPr lang="fa-IR"/>
        </a:p>
      </dgm:t>
    </dgm:pt>
    <dgm:pt modelId="{B9D5CB37-9D08-456F-ACDF-918DA0B5DDC5}" type="pres">
      <dgm:prSet presAssocID="{53DD3638-654D-49C8-ABC4-E591284A9209}" presName="Name30" presStyleCnt="0"/>
      <dgm:spPr/>
      <dgm:t>
        <a:bodyPr/>
        <a:lstStyle/>
        <a:p>
          <a:pPr rtl="1"/>
          <a:endParaRPr lang="fa-IR"/>
        </a:p>
      </dgm:t>
    </dgm:pt>
    <dgm:pt modelId="{256E43C3-89E2-438E-96A0-2966419D6D8E}" type="pres">
      <dgm:prSet presAssocID="{53DD3638-654D-49C8-ABC4-E591284A9209}" presName="level2Shape" presStyleLbl="node3" presStyleIdx="3" presStyleCnt="9"/>
      <dgm:spPr/>
      <dgm:t>
        <a:bodyPr/>
        <a:lstStyle/>
        <a:p>
          <a:pPr rtl="1"/>
          <a:endParaRPr lang="fa-IR"/>
        </a:p>
      </dgm:t>
    </dgm:pt>
    <dgm:pt modelId="{D6A5CB49-2EEF-4447-8080-484AA290D790}" type="pres">
      <dgm:prSet presAssocID="{53DD3638-654D-49C8-ABC4-E591284A9209}" presName="hierChild3" presStyleCnt="0"/>
      <dgm:spPr/>
      <dgm:t>
        <a:bodyPr/>
        <a:lstStyle/>
        <a:p>
          <a:pPr rtl="1"/>
          <a:endParaRPr lang="fa-IR"/>
        </a:p>
      </dgm:t>
    </dgm:pt>
    <dgm:pt modelId="{1E297489-14E9-4914-8EAB-DCE1D81DF32E}" type="pres">
      <dgm:prSet presAssocID="{1C1851A4-AF0C-4F4B-A771-6D3DFD7C3EA8}" presName="Name25" presStyleLbl="parChTrans1D3" presStyleIdx="4" presStyleCnt="9"/>
      <dgm:spPr/>
      <dgm:t>
        <a:bodyPr/>
        <a:lstStyle/>
        <a:p>
          <a:pPr rtl="1"/>
          <a:endParaRPr lang="fa-IR"/>
        </a:p>
      </dgm:t>
    </dgm:pt>
    <dgm:pt modelId="{611EED26-375C-4887-A3C3-1EDF56AA3BE7}" type="pres">
      <dgm:prSet presAssocID="{1C1851A4-AF0C-4F4B-A771-6D3DFD7C3EA8}" presName="connTx" presStyleLbl="parChTrans1D3" presStyleIdx="4" presStyleCnt="9"/>
      <dgm:spPr/>
      <dgm:t>
        <a:bodyPr/>
        <a:lstStyle/>
        <a:p>
          <a:pPr rtl="1"/>
          <a:endParaRPr lang="fa-IR"/>
        </a:p>
      </dgm:t>
    </dgm:pt>
    <dgm:pt modelId="{F8E22B7E-BE8C-4CF8-BD4B-4CF27D4829AD}" type="pres">
      <dgm:prSet presAssocID="{6E15BA02-8210-4E6F-BA95-071E39498C01}" presName="Name30" presStyleCnt="0"/>
      <dgm:spPr/>
      <dgm:t>
        <a:bodyPr/>
        <a:lstStyle/>
        <a:p>
          <a:pPr rtl="1"/>
          <a:endParaRPr lang="fa-IR"/>
        </a:p>
      </dgm:t>
    </dgm:pt>
    <dgm:pt modelId="{02FF0124-71C1-46A7-9FE6-F330654C0319}" type="pres">
      <dgm:prSet presAssocID="{6E15BA02-8210-4E6F-BA95-071E39498C01}" presName="level2Shape" presStyleLbl="node3" presStyleIdx="4" presStyleCnt="9"/>
      <dgm:spPr/>
      <dgm:t>
        <a:bodyPr/>
        <a:lstStyle/>
        <a:p>
          <a:pPr rtl="1"/>
          <a:endParaRPr lang="fa-IR"/>
        </a:p>
      </dgm:t>
    </dgm:pt>
    <dgm:pt modelId="{C5E1F914-60C5-4259-882C-E6C5EA748FE3}" type="pres">
      <dgm:prSet presAssocID="{6E15BA02-8210-4E6F-BA95-071E39498C01}" presName="hierChild3" presStyleCnt="0"/>
      <dgm:spPr/>
      <dgm:t>
        <a:bodyPr/>
        <a:lstStyle/>
        <a:p>
          <a:pPr rtl="1"/>
          <a:endParaRPr lang="fa-IR"/>
        </a:p>
      </dgm:t>
    </dgm:pt>
    <dgm:pt modelId="{D061BAE2-DB58-4D71-92E4-4AB2F540C5B6}" type="pres">
      <dgm:prSet presAssocID="{2F8F9AAA-8CE7-4196-9071-7FB29400512A}" presName="Name25" presStyleLbl="parChTrans1D3" presStyleIdx="5" presStyleCnt="9"/>
      <dgm:spPr/>
      <dgm:t>
        <a:bodyPr/>
        <a:lstStyle/>
        <a:p>
          <a:pPr rtl="1"/>
          <a:endParaRPr lang="fa-IR"/>
        </a:p>
      </dgm:t>
    </dgm:pt>
    <dgm:pt modelId="{380137DA-3494-472C-8F3E-2C6E1ADEBE69}" type="pres">
      <dgm:prSet presAssocID="{2F8F9AAA-8CE7-4196-9071-7FB29400512A}" presName="connTx" presStyleLbl="parChTrans1D3" presStyleIdx="5" presStyleCnt="9"/>
      <dgm:spPr/>
      <dgm:t>
        <a:bodyPr/>
        <a:lstStyle/>
        <a:p>
          <a:pPr rtl="1"/>
          <a:endParaRPr lang="fa-IR"/>
        </a:p>
      </dgm:t>
    </dgm:pt>
    <dgm:pt modelId="{3814339E-7B7C-4A76-9211-F662B6C4854C}" type="pres">
      <dgm:prSet presAssocID="{D7A37193-AA39-4412-9048-7F4ECCFDAC69}" presName="Name30" presStyleCnt="0"/>
      <dgm:spPr/>
      <dgm:t>
        <a:bodyPr/>
        <a:lstStyle/>
        <a:p>
          <a:pPr rtl="1"/>
          <a:endParaRPr lang="fa-IR"/>
        </a:p>
      </dgm:t>
    </dgm:pt>
    <dgm:pt modelId="{FA4AC896-004A-4337-A312-C7E2E80EFD61}" type="pres">
      <dgm:prSet presAssocID="{D7A37193-AA39-4412-9048-7F4ECCFDAC69}" presName="level2Shape" presStyleLbl="node3" presStyleIdx="5" presStyleCnt="9"/>
      <dgm:spPr/>
      <dgm:t>
        <a:bodyPr/>
        <a:lstStyle/>
        <a:p>
          <a:pPr rtl="1"/>
          <a:endParaRPr lang="fa-IR"/>
        </a:p>
      </dgm:t>
    </dgm:pt>
    <dgm:pt modelId="{841DC833-298D-4BB2-BF93-7B71A7B0CF7A}" type="pres">
      <dgm:prSet presAssocID="{D7A37193-AA39-4412-9048-7F4ECCFDAC69}" presName="hierChild3" presStyleCnt="0"/>
      <dgm:spPr/>
      <dgm:t>
        <a:bodyPr/>
        <a:lstStyle/>
        <a:p>
          <a:pPr rtl="1"/>
          <a:endParaRPr lang="fa-IR"/>
        </a:p>
      </dgm:t>
    </dgm:pt>
    <dgm:pt modelId="{BCD59139-71F5-4D78-A64C-F5FB6F7FE3F6}" type="pres">
      <dgm:prSet presAssocID="{BD97990E-5335-483C-B31C-D4184F7E9AE6}" presName="Name25" presStyleLbl="parChTrans1D3" presStyleIdx="6" presStyleCnt="9"/>
      <dgm:spPr/>
      <dgm:t>
        <a:bodyPr/>
        <a:lstStyle/>
        <a:p>
          <a:pPr rtl="1"/>
          <a:endParaRPr lang="fa-IR"/>
        </a:p>
      </dgm:t>
    </dgm:pt>
    <dgm:pt modelId="{0D7B4289-AE4C-43DD-8B02-F1A4BDC368BB}" type="pres">
      <dgm:prSet presAssocID="{BD97990E-5335-483C-B31C-D4184F7E9AE6}" presName="connTx" presStyleLbl="parChTrans1D3" presStyleIdx="6" presStyleCnt="9"/>
      <dgm:spPr/>
      <dgm:t>
        <a:bodyPr/>
        <a:lstStyle/>
        <a:p>
          <a:pPr rtl="1"/>
          <a:endParaRPr lang="fa-IR"/>
        </a:p>
      </dgm:t>
    </dgm:pt>
    <dgm:pt modelId="{99C384E0-64A6-4778-850B-C1243233C75E}" type="pres">
      <dgm:prSet presAssocID="{9AC99459-7C92-40F0-81D4-75CBC0D12083}" presName="Name30" presStyleCnt="0"/>
      <dgm:spPr/>
      <dgm:t>
        <a:bodyPr/>
        <a:lstStyle/>
        <a:p>
          <a:pPr rtl="1"/>
          <a:endParaRPr lang="fa-IR"/>
        </a:p>
      </dgm:t>
    </dgm:pt>
    <dgm:pt modelId="{5044B91E-CDAF-42E2-8EE9-17AF2BBB30C6}" type="pres">
      <dgm:prSet presAssocID="{9AC99459-7C92-40F0-81D4-75CBC0D12083}" presName="level2Shape" presStyleLbl="node3" presStyleIdx="6" presStyleCnt="9" custLinFactNeighborX="3125" custLinFactNeighborY="9151"/>
      <dgm:spPr/>
      <dgm:t>
        <a:bodyPr/>
        <a:lstStyle/>
        <a:p>
          <a:pPr rtl="1"/>
          <a:endParaRPr lang="fa-IR"/>
        </a:p>
      </dgm:t>
    </dgm:pt>
    <dgm:pt modelId="{C010556E-D019-45C2-80D3-B0861246560D}" type="pres">
      <dgm:prSet presAssocID="{9AC99459-7C92-40F0-81D4-75CBC0D12083}" presName="hierChild3" presStyleCnt="0"/>
      <dgm:spPr/>
      <dgm:t>
        <a:bodyPr/>
        <a:lstStyle/>
        <a:p>
          <a:pPr rtl="1"/>
          <a:endParaRPr lang="fa-IR"/>
        </a:p>
      </dgm:t>
    </dgm:pt>
    <dgm:pt modelId="{A78EB7D0-33C1-4955-8C5E-4F675A23FC4F}" type="pres">
      <dgm:prSet presAssocID="{92023922-42E1-4AC6-B6B6-D9CED0FD4E26}" presName="Name25" presStyleLbl="parChTrans1D3" presStyleIdx="7" presStyleCnt="9"/>
      <dgm:spPr/>
      <dgm:t>
        <a:bodyPr/>
        <a:lstStyle/>
        <a:p>
          <a:pPr rtl="1"/>
          <a:endParaRPr lang="fa-IR"/>
        </a:p>
      </dgm:t>
    </dgm:pt>
    <dgm:pt modelId="{6D40B33B-5171-4BEF-A4BD-1BB227C5201D}" type="pres">
      <dgm:prSet presAssocID="{92023922-42E1-4AC6-B6B6-D9CED0FD4E26}" presName="connTx" presStyleLbl="parChTrans1D3" presStyleIdx="7" presStyleCnt="9"/>
      <dgm:spPr/>
      <dgm:t>
        <a:bodyPr/>
        <a:lstStyle/>
        <a:p>
          <a:pPr rtl="1"/>
          <a:endParaRPr lang="fa-IR"/>
        </a:p>
      </dgm:t>
    </dgm:pt>
    <dgm:pt modelId="{9EF7FD26-A5A6-4915-AAA8-97A857D537B2}" type="pres">
      <dgm:prSet presAssocID="{C052A553-8256-4212-A5C0-0061B8100108}" presName="Name30" presStyleCnt="0"/>
      <dgm:spPr/>
      <dgm:t>
        <a:bodyPr/>
        <a:lstStyle/>
        <a:p>
          <a:pPr rtl="1"/>
          <a:endParaRPr lang="fa-IR"/>
        </a:p>
      </dgm:t>
    </dgm:pt>
    <dgm:pt modelId="{BA57EEAE-CAA5-493A-8365-CB4B1CEFF7AF}" type="pres">
      <dgm:prSet presAssocID="{C052A553-8256-4212-A5C0-0061B8100108}" presName="level2Shape" presStyleLbl="node3" presStyleIdx="7" presStyleCnt="9"/>
      <dgm:spPr/>
      <dgm:t>
        <a:bodyPr/>
        <a:lstStyle/>
        <a:p>
          <a:pPr rtl="1"/>
          <a:endParaRPr lang="fa-IR"/>
        </a:p>
      </dgm:t>
    </dgm:pt>
    <dgm:pt modelId="{9B1E8D77-37AB-4560-A2C1-7D58F919BA3C}" type="pres">
      <dgm:prSet presAssocID="{C052A553-8256-4212-A5C0-0061B8100108}" presName="hierChild3" presStyleCnt="0"/>
      <dgm:spPr/>
      <dgm:t>
        <a:bodyPr/>
        <a:lstStyle/>
        <a:p>
          <a:pPr rtl="1"/>
          <a:endParaRPr lang="fa-IR"/>
        </a:p>
      </dgm:t>
    </dgm:pt>
    <dgm:pt modelId="{BDBC5A11-19FE-464D-B986-90CDD5D010EA}" type="pres">
      <dgm:prSet presAssocID="{9DD5784C-9289-4D6F-8C48-7BB3F97DB59D}" presName="Name25" presStyleLbl="parChTrans1D3" presStyleIdx="8" presStyleCnt="9"/>
      <dgm:spPr/>
      <dgm:t>
        <a:bodyPr/>
        <a:lstStyle/>
        <a:p>
          <a:pPr rtl="1"/>
          <a:endParaRPr lang="fa-IR"/>
        </a:p>
      </dgm:t>
    </dgm:pt>
    <dgm:pt modelId="{3DED86FC-D6D9-47C8-81DC-716A7269A876}" type="pres">
      <dgm:prSet presAssocID="{9DD5784C-9289-4D6F-8C48-7BB3F97DB59D}" presName="connTx" presStyleLbl="parChTrans1D3" presStyleIdx="8" presStyleCnt="9"/>
      <dgm:spPr/>
      <dgm:t>
        <a:bodyPr/>
        <a:lstStyle/>
        <a:p>
          <a:pPr rtl="1"/>
          <a:endParaRPr lang="fa-IR"/>
        </a:p>
      </dgm:t>
    </dgm:pt>
    <dgm:pt modelId="{A24AFCC1-BB17-4964-9B2F-FEC133226E24}" type="pres">
      <dgm:prSet presAssocID="{C265EA44-4590-4235-AE9E-F01813888DC4}" presName="Name30" presStyleCnt="0"/>
      <dgm:spPr/>
      <dgm:t>
        <a:bodyPr/>
        <a:lstStyle/>
        <a:p>
          <a:pPr rtl="1"/>
          <a:endParaRPr lang="fa-IR"/>
        </a:p>
      </dgm:t>
    </dgm:pt>
    <dgm:pt modelId="{47362127-05CD-4898-B0B0-2ECB2BCB9AF0}" type="pres">
      <dgm:prSet presAssocID="{C265EA44-4590-4235-AE9E-F01813888DC4}" presName="level2Shape" presStyleLbl="node3" presStyleIdx="8" presStyleCnt="9"/>
      <dgm:spPr/>
      <dgm:t>
        <a:bodyPr/>
        <a:lstStyle/>
        <a:p>
          <a:pPr rtl="1"/>
          <a:endParaRPr lang="fa-IR"/>
        </a:p>
      </dgm:t>
    </dgm:pt>
    <dgm:pt modelId="{45B18C62-1611-48A5-842F-7882995C5C76}" type="pres">
      <dgm:prSet presAssocID="{C265EA44-4590-4235-AE9E-F01813888DC4}" presName="hierChild3" presStyleCnt="0"/>
      <dgm:spPr/>
      <dgm:t>
        <a:bodyPr/>
        <a:lstStyle/>
        <a:p>
          <a:pPr rtl="1"/>
          <a:endParaRPr lang="fa-IR"/>
        </a:p>
      </dgm:t>
    </dgm:pt>
    <dgm:pt modelId="{F13614CC-84F9-4488-8F72-B6022E99CA72}" type="pres">
      <dgm:prSet presAssocID="{BCCDFAC9-A954-4846-93D9-732EDDBAC000}" presName="bgShapesFlow" presStyleCnt="0"/>
      <dgm:spPr/>
      <dgm:t>
        <a:bodyPr/>
        <a:lstStyle/>
        <a:p>
          <a:pPr rtl="1"/>
          <a:endParaRPr lang="fa-IR"/>
        </a:p>
      </dgm:t>
    </dgm:pt>
  </dgm:ptLst>
  <dgm:cxnLst>
    <dgm:cxn modelId="{84351415-0DAD-4CA0-9511-3B16C59DCBAD}" type="presOf" srcId="{ADB881FC-6A48-4E8E-A7A0-431F1FDD92EB}" destId="{D011748F-878B-490A-99CE-0195818BC4F9}" srcOrd="0" destOrd="0" presId="urn:microsoft.com/office/officeart/2005/8/layout/hierarchy5"/>
    <dgm:cxn modelId="{38525DA6-FB38-42DF-BB15-4ACBB624630F}" type="presOf" srcId="{6431114F-4279-4DA8-9CE2-EA7CC419D22D}" destId="{ACD25828-CD44-4A68-83E2-B5234F6A7339}" srcOrd="1" destOrd="0" presId="urn:microsoft.com/office/officeart/2005/8/layout/hierarchy5"/>
    <dgm:cxn modelId="{04F364BB-3E88-4BA3-848E-960536FEEE7B}" srcId="{36F54511-7486-4141-A0CE-7B28BCD33649}" destId="{432FB5C3-6172-44BB-A588-1FD6FD5F240B}" srcOrd="3" destOrd="0" parTransId="{34F22E2D-C1DC-400B-899C-FC9A66CC5F70}" sibTransId="{7990F308-0FA6-4EAD-9819-752FD9C61B9A}"/>
    <dgm:cxn modelId="{4ADE2E3B-ADBF-49F4-B5C8-6255DF8F7E7A}" type="presOf" srcId="{6431114F-4279-4DA8-9CE2-EA7CC419D22D}" destId="{E2080B20-4D28-459E-B708-3D82F282FDDC}" srcOrd="0" destOrd="0" presId="urn:microsoft.com/office/officeart/2005/8/layout/hierarchy5"/>
    <dgm:cxn modelId="{B1C11B1D-887A-4981-82F4-28D4204F4546}" type="presOf" srcId="{E896E7EF-F424-409B-A134-A26F092FFC11}" destId="{8A73739D-1805-4993-8907-A025C8AF0870}" srcOrd="0" destOrd="0" presId="urn:microsoft.com/office/officeart/2005/8/layout/hierarchy5"/>
    <dgm:cxn modelId="{F49DF2B7-FC62-4244-A231-5A840534D42E}" type="presOf" srcId="{53DD3638-654D-49C8-ABC4-E591284A9209}" destId="{256E43C3-89E2-438E-96A0-2966419D6D8E}" srcOrd="0" destOrd="0" presId="urn:microsoft.com/office/officeart/2005/8/layout/hierarchy5"/>
    <dgm:cxn modelId="{C5FB7186-A202-4D68-BF69-6061AD3E9353}" type="presOf" srcId="{D7A37193-AA39-4412-9048-7F4ECCFDAC69}" destId="{FA4AC896-004A-4337-A312-C7E2E80EFD61}" srcOrd="0" destOrd="0" presId="urn:microsoft.com/office/officeart/2005/8/layout/hierarchy5"/>
    <dgm:cxn modelId="{5E9A647F-08A0-4E85-8728-41BAEE705E4A}" srcId="{E896E7EF-F424-409B-A134-A26F092FFC11}" destId="{9AC99459-7C92-40F0-81D4-75CBC0D12083}" srcOrd="4" destOrd="0" parTransId="{BD97990E-5335-483C-B31C-D4184F7E9AE6}" sibTransId="{3947C246-182E-4359-AA5F-EB25AF27F5C6}"/>
    <dgm:cxn modelId="{D8723569-46C2-464E-A5D7-2423BD19B9E2}" type="presOf" srcId="{C1E38244-8726-4508-82D4-E30BB109A0C3}" destId="{74F8C74D-45AA-4FD5-B330-3A231FC6069F}" srcOrd="0" destOrd="0" presId="urn:microsoft.com/office/officeart/2005/8/layout/hierarchy5"/>
    <dgm:cxn modelId="{10B6A8B7-D409-43D5-8A2E-EE6901EF7DBC}" type="presOf" srcId="{6E15BA02-8210-4E6F-BA95-071E39498C01}" destId="{02FF0124-71C1-46A7-9FE6-F330654C0319}" srcOrd="0" destOrd="0" presId="urn:microsoft.com/office/officeart/2005/8/layout/hierarchy5"/>
    <dgm:cxn modelId="{430B6D2F-5555-4DF9-BEEC-FE14D063B62D}" srcId="{C1E38244-8726-4508-82D4-E30BB109A0C3}" destId="{44ECDADA-6047-4EC5-8C44-B42ABA94519A}" srcOrd="1" destOrd="0" parTransId="{6431114F-4279-4DA8-9CE2-EA7CC419D22D}" sibTransId="{2D58B6CB-3E5C-4940-ADB9-28C6C4ABF4D8}"/>
    <dgm:cxn modelId="{EC947E1F-1B0A-4C5D-9E68-28794AB799FD}" type="presOf" srcId="{44ECDADA-6047-4EC5-8C44-B42ABA94519A}" destId="{2D7C3BA2-C8D6-4D93-945C-FC6B3CDC9D16}" srcOrd="0" destOrd="0" presId="urn:microsoft.com/office/officeart/2005/8/layout/hierarchy5"/>
    <dgm:cxn modelId="{4754E9F2-8654-43E0-877A-307B689C6543}" srcId="{36F54511-7486-4141-A0CE-7B28BCD33649}" destId="{ADB881FC-6A48-4E8E-A7A0-431F1FDD92EB}" srcOrd="0" destOrd="0" parTransId="{8E0D3B79-D453-4760-B180-2818AA31DE1A}" sibTransId="{A437E4D7-2FED-4CE5-BAD7-E4A943CF844D}"/>
    <dgm:cxn modelId="{150CC1B6-C7F4-4B83-B006-DA0C76EC1FAA}" type="presOf" srcId="{40A4F738-5B9E-47B7-B35F-2A4A211E23FD}" destId="{A67F5E88-E243-4763-A4C2-C0055A9F9783}" srcOrd="0" destOrd="0" presId="urn:microsoft.com/office/officeart/2005/8/layout/hierarchy5"/>
    <dgm:cxn modelId="{1F1664D1-392A-42E6-B2F6-E3F372E30DD0}" srcId="{BCCDFAC9-A954-4846-93D9-732EDDBAC000}" destId="{EB736C80-3B45-4A53-90EB-FEC6D2A290FA}" srcOrd="0" destOrd="0" parTransId="{8E7551E1-DDCB-4E7D-92D3-25214D21C936}" sibTransId="{3C5CAF76-45D5-4672-8CFC-3086FA142C8A}"/>
    <dgm:cxn modelId="{146497C2-D177-42B9-8AC2-5E21BC87C826}" srcId="{36F54511-7486-4141-A0CE-7B28BCD33649}" destId="{0BB60B06-9601-44B1-B2DB-3042F857124A}" srcOrd="1" destOrd="0" parTransId="{E8DCD585-8B8D-4606-964E-E747D61BF74B}" sibTransId="{E6E05771-DB16-4A9F-9CE1-6FD3825DEAE5}"/>
    <dgm:cxn modelId="{C3AFB4F3-D63C-4676-8A55-7E85ABEE7A83}" type="presOf" srcId="{BD97990E-5335-483C-B31C-D4184F7E9AE6}" destId="{BCD59139-71F5-4D78-A64C-F5FB6F7FE3F6}" srcOrd="0" destOrd="0" presId="urn:microsoft.com/office/officeart/2005/8/layout/hierarchy5"/>
    <dgm:cxn modelId="{6D537102-E5BF-4AF2-ACB6-3EFFB2BABCD1}" srcId="{36F54511-7486-4141-A0CE-7B28BCD33649}" destId="{6104A75C-4E43-4970-BB09-3BAE2BE0082D}" srcOrd="2" destOrd="0" parTransId="{C224EC30-0194-48BB-8BFE-4895115C5D12}" sibTransId="{58FD161F-E4F7-428F-8999-61C96AF30AAB}"/>
    <dgm:cxn modelId="{64B7E08E-66AD-4CA8-9046-D3B86C09AE74}" srcId="{C1E38244-8726-4508-82D4-E30BB109A0C3}" destId="{79775555-AC6C-4DC8-930E-919B9229751A}" srcOrd="0" destOrd="0" parTransId="{78B1B24A-EEE7-415B-A0E0-F98251A5F9A2}" sibTransId="{E466D5F2-E28D-4019-844B-D5A1AEF816A8}"/>
    <dgm:cxn modelId="{CA47EE0E-373C-4CB3-8DC5-93C7EB86C28B}" type="presOf" srcId="{78B1B24A-EEE7-415B-A0E0-F98251A5F9A2}" destId="{FB127220-25DF-4355-BD6F-659DEC10B4FF}" srcOrd="1" destOrd="0" presId="urn:microsoft.com/office/officeart/2005/8/layout/hierarchy5"/>
    <dgm:cxn modelId="{2EF6D68E-0C3F-43A9-AAD4-901D7F8C7CBD}" type="presOf" srcId="{1C1851A4-AF0C-4F4B-A771-6D3DFD7C3EA8}" destId="{1E297489-14E9-4914-8EAB-DCE1D81DF32E}" srcOrd="0" destOrd="0" presId="urn:microsoft.com/office/officeart/2005/8/layout/hierarchy5"/>
    <dgm:cxn modelId="{88A2F802-1FAC-4C7E-85FD-4F7AD181F96E}" srcId="{E896E7EF-F424-409B-A134-A26F092FFC11}" destId="{C265EA44-4590-4235-AE9E-F01813888DC4}" srcOrd="6" destOrd="0" parTransId="{9DD5784C-9289-4D6F-8C48-7BB3F97DB59D}" sibTransId="{C5C62CB6-8996-478F-989B-97E1F045B8FA}"/>
    <dgm:cxn modelId="{431D510E-FB0C-46E4-8730-15C833167961}" type="presOf" srcId="{8E0D3B79-D453-4760-B180-2818AA31DE1A}" destId="{841620D0-5627-4214-A63A-74BEF539DC82}" srcOrd="0" destOrd="0" presId="urn:microsoft.com/office/officeart/2005/8/layout/hierarchy5"/>
    <dgm:cxn modelId="{94E2A027-F722-4FA3-B214-C19FD7AD0D4A}" type="presOf" srcId="{92023922-42E1-4AC6-B6B6-D9CED0FD4E26}" destId="{6D40B33B-5171-4BEF-A4BD-1BB227C5201D}" srcOrd="1" destOrd="0" presId="urn:microsoft.com/office/officeart/2005/8/layout/hierarchy5"/>
    <dgm:cxn modelId="{622E36CE-2E39-4469-82CB-ACFB30132341}" type="presOf" srcId="{2F8F9AAA-8CE7-4196-9071-7FB29400512A}" destId="{D061BAE2-DB58-4D71-92E4-4AB2F540C5B6}" srcOrd="0" destOrd="0" presId="urn:microsoft.com/office/officeart/2005/8/layout/hierarchy5"/>
    <dgm:cxn modelId="{164AD363-9B16-4DE2-9352-EFD654B2429A}" srcId="{E896E7EF-F424-409B-A134-A26F092FFC11}" destId="{6E15BA02-8210-4E6F-BA95-071E39498C01}" srcOrd="2" destOrd="0" parTransId="{1C1851A4-AF0C-4F4B-A771-6D3DFD7C3EA8}" sibTransId="{7942E08C-73B5-4E56-82A6-33B1AEA1AC3E}"/>
    <dgm:cxn modelId="{D16DD66D-CFC0-4B45-BCC7-357BF5D8082B}" type="presOf" srcId="{7F192582-64F0-48C1-B9CA-7D27842143D9}" destId="{1FBB595F-18FE-4AEB-8BC6-D6C0B256C7B2}" srcOrd="0" destOrd="0" presId="urn:microsoft.com/office/officeart/2005/8/layout/hierarchy5"/>
    <dgm:cxn modelId="{00E92289-AE95-463A-8E30-A2EADBB6AB56}" type="presOf" srcId="{E8DCD585-8B8D-4606-964E-E747D61BF74B}" destId="{D810CE3D-B8BD-4A7E-B743-0F860BBABEC1}" srcOrd="1" destOrd="0" presId="urn:microsoft.com/office/officeart/2005/8/layout/hierarchy5"/>
    <dgm:cxn modelId="{95614216-4FA4-42B8-BBD9-9393A4DCA270}" type="presOf" srcId="{AA0F42A9-6320-45D7-9B37-86B6E4A85323}" destId="{BE5F1420-8641-4306-B095-66471DF755E2}" srcOrd="0" destOrd="0" presId="urn:microsoft.com/office/officeart/2005/8/layout/hierarchy5"/>
    <dgm:cxn modelId="{42E5702F-7C5D-45B6-B012-CECFF9BEEEC7}" srcId="{EB736C80-3B45-4A53-90EB-FEC6D2A290FA}" destId="{40A4F738-5B9E-47B7-B35F-2A4A211E23FD}" srcOrd="0" destOrd="0" parTransId="{AA0F42A9-6320-45D7-9B37-86B6E4A85323}" sibTransId="{4B61766D-43E2-466F-A8AF-5347CA847F62}"/>
    <dgm:cxn modelId="{3146CA87-81E8-4B00-A818-9D8579E01C42}" type="presOf" srcId="{BCCDFAC9-A954-4846-93D9-732EDDBAC000}" destId="{740AA1E8-008E-4133-B6DD-2F2883803721}" srcOrd="0" destOrd="0" presId="urn:microsoft.com/office/officeart/2005/8/layout/hierarchy5"/>
    <dgm:cxn modelId="{E8D99D4C-B92C-4893-B88F-EC1B5BE13385}" srcId="{E896E7EF-F424-409B-A134-A26F092FFC11}" destId="{C052A553-8256-4212-A5C0-0061B8100108}" srcOrd="5" destOrd="0" parTransId="{92023922-42E1-4AC6-B6B6-D9CED0FD4E26}" sibTransId="{B4A434A3-2990-4A78-AA59-8EF24BF32FE9}"/>
    <dgm:cxn modelId="{585B2AEB-C5C7-417C-9A98-BF3A22B9E500}" type="presOf" srcId="{C224EC30-0194-48BB-8BFE-4895115C5D12}" destId="{B239F60E-C19D-4DB2-969F-58A685DA0C92}" srcOrd="1" destOrd="0" presId="urn:microsoft.com/office/officeart/2005/8/layout/hierarchy5"/>
    <dgm:cxn modelId="{9EF39CB2-2AB9-4E0B-B28B-3878913553D6}" type="presOf" srcId="{9AC99459-7C92-40F0-81D4-75CBC0D12083}" destId="{5044B91E-CDAF-42E2-8EE9-17AF2BBB30C6}" srcOrd="0" destOrd="0" presId="urn:microsoft.com/office/officeart/2005/8/layout/hierarchy5"/>
    <dgm:cxn modelId="{4BA87598-2EC4-44AE-8CB5-8EB355457C9F}" type="presOf" srcId="{BD97990E-5335-483C-B31C-D4184F7E9AE6}" destId="{0D7B4289-AE4C-43DD-8B02-F1A4BDC368BB}" srcOrd="1" destOrd="0" presId="urn:microsoft.com/office/officeart/2005/8/layout/hierarchy5"/>
    <dgm:cxn modelId="{BEDD18F0-8E68-4506-B3FE-452A252F5070}" type="presOf" srcId="{27086F04-FD65-4845-BC9B-ED2FEBBCCE89}" destId="{E1F5EAA9-7278-4E58-A1A3-BF2D7E1C7D72}" srcOrd="0" destOrd="0" presId="urn:microsoft.com/office/officeart/2005/8/layout/hierarchy5"/>
    <dgm:cxn modelId="{EC926472-233D-4608-BCFC-390828751245}" type="presOf" srcId="{27086F04-FD65-4845-BC9B-ED2FEBBCCE89}" destId="{854E0679-96A1-4D98-AEF6-8D9846C738B9}" srcOrd="1" destOrd="0" presId="urn:microsoft.com/office/officeart/2005/8/layout/hierarchy5"/>
    <dgm:cxn modelId="{ABE4C1B0-E12D-4082-A57D-13B451C1F003}" srcId="{E896E7EF-F424-409B-A134-A26F092FFC11}" destId="{53DD3638-654D-49C8-ABC4-E591284A9209}" srcOrd="1" destOrd="0" parTransId="{526ADF1D-CBCA-4C62-8019-182DD2D2D0C0}" sibTransId="{D935B7C2-7A78-4D29-BD26-6C09A288CF00}"/>
    <dgm:cxn modelId="{4B639682-0F82-462F-A18A-3435D01F1439}" srcId="{EB736C80-3B45-4A53-90EB-FEC6D2A290FA}" destId="{E896E7EF-F424-409B-A134-A26F092FFC11}" srcOrd="1" destOrd="0" parTransId="{2A7E02B4-BCE4-4FA6-A842-7B433A7D54D9}" sibTransId="{0C0CEF8B-B866-42DC-82C9-EF6DDB63A7DE}"/>
    <dgm:cxn modelId="{9AC2FBDC-8EE4-4089-A303-9336856D6634}" type="presOf" srcId="{78B1B24A-EEE7-415B-A0E0-F98251A5F9A2}" destId="{8FF80C30-5324-4EA9-B684-BF08611092F5}" srcOrd="0" destOrd="0" presId="urn:microsoft.com/office/officeart/2005/8/layout/hierarchy5"/>
    <dgm:cxn modelId="{A5CF0937-A3BF-4FA5-9479-4389503D15EF}" type="presOf" srcId="{14602C5C-C80D-4A64-B7D8-4DC535ED9C21}" destId="{161059F4-3B7E-408F-AB28-E503CF1FB5D9}" srcOrd="0" destOrd="0" presId="urn:microsoft.com/office/officeart/2005/8/layout/hierarchy5"/>
    <dgm:cxn modelId="{EDAF9893-E296-44EB-82FA-B11F6CB828D9}" type="presOf" srcId="{C265EA44-4590-4235-AE9E-F01813888DC4}" destId="{47362127-05CD-4898-B0B0-2ECB2BCB9AF0}" srcOrd="0" destOrd="0" presId="urn:microsoft.com/office/officeart/2005/8/layout/hierarchy5"/>
    <dgm:cxn modelId="{F08C445A-6EF7-4BBB-83AC-5DD3A849F46F}" type="presOf" srcId="{14602C5C-C80D-4A64-B7D8-4DC535ED9C21}" destId="{DDAAA638-D51A-4083-884D-78D23DD352CD}" srcOrd="1" destOrd="0" presId="urn:microsoft.com/office/officeart/2005/8/layout/hierarchy5"/>
    <dgm:cxn modelId="{35F407D1-3E90-41FE-A5D4-FEFD904E0F5B}" type="presOf" srcId="{42649DE0-095A-4373-B981-D457B6FAE511}" destId="{B621287B-4DA0-4498-8025-8FDF330ED5E2}" srcOrd="0" destOrd="0" presId="urn:microsoft.com/office/officeart/2005/8/layout/hierarchy5"/>
    <dgm:cxn modelId="{DA1D1914-8CDA-4014-A9DC-734618519AB8}" srcId="{E896E7EF-F424-409B-A134-A26F092FFC11}" destId="{7F192582-64F0-48C1-B9CA-7D27842143D9}" srcOrd="0" destOrd="0" parTransId="{27086F04-FD65-4845-BC9B-ED2FEBBCCE89}" sibTransId="{09696854-2DAA-4ED9-9CF8-477514F79185}"/>
    <dgm:cxn modelId="{08BC1276-AA81-4A81-BCAF-357471C038F3}" type="presOf" srcId="{6104A75C-4E43-4970-BB09-3BAE2BE0082D}" destId="{CD7B4581-CBA1-40D9-96F5-3B03C1FEFD09}" srcOrd="0" destOrd="0" presId="urn:microsoft.com/office/officeart/2005/8/layout/hierarchy5"/>
    <dgm:cxn modelId="{4D299EF4-CBAF-486C-824B-54C9571EF51B}" type="presOf" srcId="{79775555-AC6C-4DC8-930E-919B9229751A}" destId="{8BDB4B67-7294-49ED-A4C4-1FEB08E28417}" srcOrd="0" destOrd="0" presId="urn:microsoft.com/office/officeart/2005/8/layout/hierarchy5"/>
    <dgm:cxn modelId="{5D019354-1BB8-4CCD-9E3D-9C06571ADD64}" type="presOf" srcId="{526ADF1D-CBCA-4C62-8019-182DD2D2D0C0}" destId="{54BEBBB2-D56F-420B-AD60-BF8851E0333D}" srcOrd="1" destOrd="0" presId="urn:microsoft.com/office/officeart/2005/8/layout/hierarchy5"/>
    <dgm:cxn modelId="{0B4F8411-199F-4C44-8AEC-DD862C1BB09D}" type="presOf" srcId="{2A7E02B4-BCE4-4FA6-A842-7B433A7D54D9}" destId="{6E53D464-BA59-4DD6-BDEB-1DD8C884FCDE}" srcOrd="0" destOrd="0" presId="urn:microsoft.com/office/officeart/2005/8/layout/hierarchy5"/>
    <dgm:cxn modelId="{A0A84EAE-C5CC-41B9-8DBD-EA351F1B8950}" type="presOf" srcId="{9DD5784C-9289-4D6F-8C48-7BB3F97DB59D}" destId="{BDBC5A11-19FE-464D-B986-90CDD5D010EA}" srcOrd="0" destOrd="0" presId="urn:microsoft.com/office/officeart/2005/8/layout/hierarchy5"/>
    <dgm:cxn modelId="{1690C1BB-92B7-43CD-AE80-444BAAE18010}" type="presOf" srcId="{432FB5C3-6172-44BB-A588-1FD6FD5F240B}" destId="{F7118108-4AB3-4BC9-9229-6F6F777B3681}" srcOrd="0" destOrd="0" presId="urn:microsoft.com/office/officeart/2005/8/layout/hierarchy5"/>
    <dgm:cxn modelId="{79BA6C93-E2AB-48CE-BA97-C39FB0630D5D}" type="presOf" srcId="{34F22E2D-C1DC-400B-899C-FC9A66CC5F70}" destId="{17C6C47C-5700-468E-B7C7-8A1F77F3FD8B}" srcOrd="1" destOrd="0" presId="urn:microsoft.com/office/officeart/2005/8/layout/hierarchy5"/>
    <dgm:cxn modelId="{3A34306E-7005-4E0B-A15E-FB43D2F29C4C}" type="presOf" srcId="{526ADF1D-CBCA-4C62-8019-182DD2D2D0C0}" destId="{62D86B0A-EA64-4D53-BCFF-4E02CD08C89A}" srcOrd="0" destOrd="0" presId="urn:microsoft.com/office/officeart/2005/8/layout/hierarchy5"/>
    <dgm:cxn modelId="{EE812E5A-6F70-4A89-8A96-45436BE3D7AE}" type="presOf" srcId="{92023922-42E1-4AC6-B6B6-D9CED0FD4E26}" destId="{A78EB7D0-33C1-4955-8C5E-4F675A23FC4F}" srcOrd="0" destOrd="0" presId="urn:microsoft.com/office/officeart/2005/8/layout/hierarchy5"/>
    <dgm:cxn modelId="{EEB314A7-6E3A-441C-B7CD-649CE0331F16}" type="presOf" srcId="{C052A553-8256-4212-A5C0-0061B8100108}" destId="{BA57EEAE-CAA5-493A-8365-CB4B1CEFF7AF}" srcOrd="0" destOrd="0" presId="urn:microsoft.com/office/officeart/2005/8/layout/hierarchy5"/>
    <dgm:cxn modelId="{24371FCB-03EC-46A5-BAFB-62A8A489F62F}" srcId="{E896E7EF-F424-409B-A134-A26F092FFC11}" destId="{D7A37193-AA39-4412-9048-7F4ECCFDAC69}" srcOrd="3" destOrd="0" parTransId="{2F8F9AAA-8CE7-4196-9071-7FB29400512A}" sibTransId="{7E8878AE-E825-41C0-99BC-CAFA7555917F}"/>
    <dgm:cxn modelId="{6245F71D-04F2-49EE-9939-F5989FF19B87}" srcId="{40A4F738-5B9E-47B7-B35F-2A4A211E23FD}" destId="{36F54511-7486-4141-A0CE-7B28BCD33649}" srcOrd="1" destOrd="0" parTransId="{14602C5C-C80D-4A64-B7D8-4DC535ED9C21}" sibTransId="{8CF92C75-2F0B-4D06-99E6-B0A6619F4BA4}"/>
    <dgm:cxn modelId="{ACD6280C-4666-4A02-B95A-35D8D38D1D9F}" type="presOf" srcId="{AA0F42A9-6320-45D7-9B37-86B6E4A85323}" destId="{3610CAF1-0899-4BD7-8C2B-43F56C6469E5}" srcOrd="1" destOrd="0" presId="urn:microsoft.com/office/officeart/2005/8/layout/hierarchy5"/>
    <dgm:cxn modelId="{C687F52E-6DE2-40CF-A710-5BE1E5236DF4}" type="presOf" srcId="{0BB60B06-9601-44B1-B2DB-3042F857124A}" destId="{FE827EC1-7ACE-4126-84B7-3817917B0B1A}" srcOrd="0" destOrd="0" presId="urn:microsoft.com/office/officeart/2005/8/layout/hierarchy5"/>
    <dgm:cxn modelId="{89E74F97-41EB-4C46-99DB-727B910737FB}" type="presOf" srcId="{42649DE0-095A-4373-B981-D457B6FAE511}" destId="{4B710365-A867-4B05-8E86-B4756162D396}" srcOrd="1" destOrd="0" presId="urn:microsoft.com/office/officeart/2005/8/layout/hierarchy5"/>
    <dgm:cxn modelId="{3F935746-5803-4C3C-8636-F4C19D50BD04}" type="presOf" srcId="{2A7E02B4-BCE4-4FA6-A842-7B433A7D54D9}" destId="{F256CF31-6D94-47DF-972E-D61F27DAD4F4}" srcOrd="1" destOrd="0" presId="urn:microsoft.com/office/officeart/2005/8/layout/hierarchy5"/>
    <dgm:cxn modelId="{3DC152E1-C238-47FC-91E9-1EB162AFC544}" type="presOf" srcId="{2F8F9AAA-8CE7-4196-9071-7FB29400512A}" destId="{380137DA-3494-472C-8F3E-2C6E1ADEBE69}" srcOrd="1" destOrd="0" presId="urn:microsoft.com/office/officeart/2005/8/layout/hierarchy5"/>
    <dgm:cxn modelId="{77607A44-6D4F-4AFA-B7AF-88ABBD01C6BF}" srcId="{40A4F738-5B9E-47B7-B35F-2A4A211E23FD}" destId="{C1E38244-8726-4508-82D4-E30BB109A0C3}" srcOrd="0" destOrd="0" parTransId="{42649DE0-095A-4373-B981-D457B6FAE511}" sibTransId="{F26747EE-7EA9-40E4-A292-C25EC2BEC008}"/>
    <dgm:cxn modelId="{E8F5D86D-BCD3-430A-AC13-BB1E4FD230D9}" type="presOf" srcId="{8E0D3B79-D453-4760-B180-2818AA31DE1A}" destId="{E7C3639F-B662-4A9E-842B-6E1232D7BC8A}" srcOrd="1" destOrd="0" presId="urn:microsoft.com/office/officeart/2005/8/layout/hierarchy5"/>
    <dgm:cxn modelId="{84AF5575-6203-4B9A-9830-ADDA96DC4351}" type="presOf" srcId="{EB736C80-3B45-4A53-90EB-FEC6D2A290FA}" destId="{987DD2C9-32BA-4167-9576-8A049787BA7D}" srcOrd="0" destOrd="0" presId="urn:microsoft.com/office/officeart/2005/8/layout/hierarchy5"/>
    <dgm:cxn modelId="{0E458A30-8FB5-4FC9-92A8-E349FAA290F6}" type="presOf" srcId="{1C1851A4-AF0C-4F4B-A771-6D3DFD7C3EA8}" destId="{611EED26-375C-4887-A3C3-1EDF56AA3BE7}" srcOrd="1" destOrd="0" presId="urn:microsoft.com/office/officeart/2005/8/layout/hierarchy5"/>
    <dgm:cxn modelId="{24C91533-518A-4EAF-AF50-5485547205B1}" type="presOf" srcId="{E8DCD585-8B8D-4606-964E-E747D61BF74B}" destId="{69091F96-22E0-494B-89B4-3A194B89EB85}" srcOrd="0" destOrd="0" presId="urn:microsoft.com/office/officeart/2005/8/layout/hierarchy5"/>
    <dgm:cxn modelId="{E8F2482B-27F3-4F17-B505-8548B035FFD9}" type="presOf" srcId="{C224EC30-0194-48BB-8BFE-4895115C5D12}" destId="{5356351D-95DA-4886-A6DB-AAAB8A1A0C2A}" srcOrd="0" destOrd="0" presId="urn:microsoft.com/office/officeart/2005/8/layout/hierarchy5"/>
    <dgm:cxn modelId="{14ED2A7B-4189-4F5E-BEB2-7EAD7C409A70}" type="presOf" srcId="{36F54511-7486-4141-A0CE-7B28BCD33649}" destId="{6C4C7619-6112-4A4F-9423-FB9E42BF2033}" srcOrd="0" destOrd="0" presId="urn:microsoft.com/office/officeart/2005/8/layout/hierarchy5"/>
    <dgm:cxn modelId="{B1822FD2-BD44-44C5-9E27-957E0D208303}" type="presOf" srcId="{34F22E2D-C1DC-400B-899C-FC9A66CC5F70}" destId="{9D7BDA77-D768-4BBD-9BA9-10E93BACC34A}" srcOrd="0" destOrd="0" presId="urn:microsoft.com/office/officeart/2005/8/layout/hierarchy5"/>
    <dgm:cxn modelId="{09161E43-14F0-4968-97F4-F493408AC139}" type="presOf" srcId="{9DD5784C-9289-4D6F-8C48-7BB3F97DB59D}" destId="{3DED86FC-D6D9-47C8-81DC-716A7269A876}" srcOrd="1" destOrd="0" presId="urn:microsoft.com/office/officeart/2005/8/layout/hierarchy5"/>
    <dgm:cxn modelId="{3E72ED31-2042-4F81-AB27-2AC9833A6CDA}" type="presParOf" srcId="{740AA1E8-008E-4133-B6DD-2F2883803721}" destId="{827CEADE-0E52-4CA6-B7FA-CA75E799D327}" srcOrd="0" destOrd="0" presId="urn:microsoft.com/office/officeart/2005/8/layout/hierarchy5"/>
    <dgm:cxn modelId="{45C0A142-8E30-40CF-9E66-7907784F319B}" type="presParOf" srcId="{827CEADE-0E52-4CA6-B7FA-CA75E799D327}" destId="{41B6E533-F755-4D30-82D5-7E13D3D173D6}" srcOrd="0" destOrd="0" presId="urn:microsoft.com/office/officeart/2005/8/layout/hierarchy5"/>
    <dgm:cxn modelId="{CC4A36BF-9CB9-4347-ACC7-BEF999754CFE}" type="presParOf" srcId="{41B6E533-F755-4D30-82D5-7E13D3D173D6}" destId="{84834312-9D3F-4277-9979-CF1BE1C0D0D5}" srcOrd="0" destOrd="0" presId="urn:microsoft.com/office/officeart/2005/8/layout/hierarchy5"/>
    <dgm:cxn modelId="{1A350FBD-DA50-4F54-8872-DE8869B1F48F}" type="presParOf" srcId="{84834312-9D3F-4277-9979-CF1BE1C0D0D5}" destId="{987DD2C9-32BA-4167-9576-8A049787BA7D}" srcOrd="0" destOrd="0" presId="urn:microsoft.com/office/officeart/2005/8/layout/hierarchy5"/>
    <dgm:cxn modelId="{774883F5-D743-416A-B68C-1FEA63CEF709}" type="presParOf" srcId="{84834312-9D3F-4277-9979-CF1BE1C0D0D5}" destId="{C3C422DF-D262-48E5-AAF0-903A904DAD95}" srcOrd="1" destOrd="0" presId="urn:microsoft.com/office/officeart/2005/8/layout/hierarchy5"/>
    <dgm:cxn modelId="{43048A43-6624-4418-9C1D-38C1269D46CA}" type="presParOf" srcId="{C3C422DF-D262-48E5-AAF0-903A904DAD95}" destId="{BE5F1420-8641-4306-B095-66471DF755E2}" srcOrd="0" destOrd="0" presId="urn:microsoft.com/office/officeart/2005/8/layout/hierarchy5"/>
    <dgm:cxn modelId="{11DD991A-C6CF-4202-B987-5006A8FD53F8}" type="presParOf" srcId="{BE5F1420-8641-4306-B095-66471DF755E2}" destId="{3610CAF1-0899-4BD7-8C2B-43F56C6469E5}" srcOrd="0" destOrd="0" presId="urn:microsoft.com/office/officeart/2005/8/layout/hierarchy5"/>
    <dgm:cxn modelId="{6B56AB22-1AAD-4ABA-B175-D972FAB69FEE}" type="presParOf" srcId="{C3C422DF-D262-48E5-AAF0-903A904DAD95}" destId="{C77E2B25-987B-498B-B919-5A4E161D223C}" srcOrd="1" destOrd="0" presId="urn:microsoft.com/office/officeart/2005/8/layout/hierarchy5"/>
    <dgm:cxn modelId="{4AFC6D80-7402-49F9-8483-2D26257F2628}" type="presParOf" srcId="{C77E2B25-987B-498B-B919-5A4E161D223C}" destId="{A67F5E88-E243-4763-A4C2-C0055A9F9783}" srcOrd="0" destOrd="0" presId="urn:microsoft.com/office/officeart/2005/8/layout/hierarchy5"/>
    <dgm:cxn modelId="{D3C555BE-8E0E-4923-9965-E077C4F34669}" type="presParOf" srcId="{C77E2B25-987B-498B-B919-5A4E161D223C}" destId="{81585183-12CB-4444-B0D7-AA950DDB83E0}" srcOrd="1" destOrd="0" presId="urn:microsoft.com/office/officeart/2005/8/layout/hierarchy5"/>
    <dgm:cxn modelId="{693A9E84-C541-42E6-9E4C-638B9FB7FD2F}" type="presParOf" srcId="{81585183-12CB-4444-B0D7-AA950DDB83E0}" destId="{B621287B-4DA0-4498-8025-8FDF330ED5E2}" srcOrd="0" destOrd="0" presId="urn:microsoft.com/office/officeart/2005/8/layout/hierarchy5"/>
    <dgm:cxn modelId="{88DF854E-7B54-487A-8BD9-22DFF83421B5}" type="presParOf" srcId="{B621287B-4DA0-4498-8025-8FDF330ED5E2}" destId="{4B710365-A867-4B05-8E86-B4756162D396}" srcOrd="0" destOrd="0" presId="urn:microsoft.com/office/officeart/2005/8/layout/hierarchy5"/>
    <dgm:cxn modelId="{54AF738A-6C8E-412C-9732-D7DAD3EBB842}" type="presParOf" srcId="{81585183-12CB-4444-B0D7-AA950DDB83E0}" destId="{A2812794-5F85-4346-8C11-E6A857468145}" srcOrd="1" destOrd="0" presId="urn:microsoft.com/office/officeart/2005/8/layout/hierarchy5"/>
    <dgm:cxn modelId="{0D7BA815-D7F7-4104-B288-6572D10258F2}" type="presParOf" srcId="{A2812794-5F85-4346-8C11-E6A857468145}" destId="{74F8C74D-45AA-4FD5-B330-3A231FC6069F}" srcOrd="0" destOrd="0" presId="urn:microsoft.com/office/officeart/2005/8/layout/hierarchy5"/>
    <dgm:cxn modelId="{B5234562-F592-4821-9274-E6FD03C43A25}" type="presParOf" srcId="{A2812794-5F85-4346-8C11-E6A857468145}" destId="{31F1B840-6773-43CD-9D8F-1461CC2D451D}" srcOrd="1" destOrd="0" presId="urn:microsoft.com/office/officeart/2005/8/layout/hierarchy5"/>
    <dgm:cxn modelId="{837C98C0-D30A-4F0E-A758-0FA10A3F53BB}" type="presParOf" srcId="{31F1B840-6773-43CD-9D8F-1461CC2D451D}" destId="{8FF80C30-5324-4EA9-B684-BF08611092F5}" srcOrd="0" destOrd="0" presId="urn:microsoft.com/office/officeart/2005/8/layout/hierarchy5"/>
    <dgm:cxn modelId="{9620B052-7A78-4E61-8930-B56A87B24C99}" type="presParOf" srcId="{8FF80C30-5324-4EA9-B684-BF08611092F5}" destId="{FB127220-25DF-4355-BD6F-659DEC10B4FF}" srcOrd="0" destOrd="0" presId="urn:microsoft.com/office/officeart/2005/8/layout/hierarchy5"/>
    <dgm:cxn modelId="{EC0CBBE2-992C-4135-8F8B-BB3334F1A48F}" type="presParOf" srcId="{31F1B840-6773-43CD-9D8F-1461CC2D451D}" destId="{A6DD2799-89AB-4710-BCB8-701693A41D59}" srcOrd="1" destOrd="0" presId="urn:microsoft.com/office/officeart/2005/8/layout/hierarchy5"/>
    <dgm:cxn modelId="{465DFCBA-1CA1-4E5F-9F44-F779911EF59C}" type="presParOf" srcId="{A6DD2799-89AB-4710-BCB8-701693A41D59}" destId="{8BDB4B67-7294-49ED-A4C4-1FEB08E28417}" srcOrd="0" destOrd="0" presId="urn:microsoft.com/office/officeart/2005/8/layout/hierarchy5"/>
    <dgm:cxn modelId="{D486056F-E751-49B0-9C9D-F67CB7AB8C20}" type="presParOf" srcId="{A6DD2799-89AB-4710-BCB8-701693A41D59}" destId="{C3D85467-5644-4D80-8281-3A450E94C3C9}" srcOrd="1" destOrd="0" presId="urn:microsoft.com/office/officeart/2005/8/layout/hierarchy5"/>
    <dgm:cxn modelId="{2E11D784-BF58-4F98-819C-4DDC6B0C04BB}" type="presParOf" srcId="{31F1B840-6773-43CD-9D8F-1461CC2D451D}" destId="{E2080B20-4D28-459E-B708-3D82F282FDDC}" srcOrd="2" destOrd="0" presId="urn:microsoft.com/office/officeart/2005/8/layout/hierarchy5"/>
    <dgm:cxn modelId="{8B911E06-3C9C-4A1F-9D7E-521F274C537C}" type="presParOf" srcId="{E2080B20-4D28-459E-B708-3D82F282FDDC}" destId="{ACD25828-CD44-4A68-83E2-B5234F6A7339}" srcOrd="0" destOrd="0" presId="urn:microsoft.com/office/officeart/2005/8/layout/hierarchy5"/>
    <dgm:cxn modelId="{5AB88DDF-D01E-468A-ABE9-D51767256BCB}" type="presParOf" srcId="{31F1B840-6773-43CD-9D8F-1461CC2D451D}" destId="{268FBB05-3C17-4A46-8A4A-BB5FCB86FB09}" srcOrd="3" destOrd="0" presId="urn:microsoft.com/office/officeart/2005/8/layout/hierarchy5"/>
    <dgm:cxn modelId="{825359CE-5858-4187-9F06-3EE9E1DF640D}" type="presParOf" srcId="{268FBB05-3C17-4A46-8A4A-BB5FCB86FB09}" destId="{2D7C3BA2-C8D6-4D93-945C-FC6B3CDC9D16}" srcOrd="0" destOrd="0" presId="urn:microsoft.com/office/officeart/2005/8/layout/hierarchy5"/>
    <dgm:cxn modelId="{67AC99E6-B3C4-4458-9AEE-21E2C4EA53A3}" type="presParOf" srcId="{268FBB05-3C17-4A46-8A4A-BB5FCB86FB09}" destId="{348E8126-66EA-4CCE-814A-DBF3C5E1AE72}" srcOrd="1" destOrd="0" presId="urn:microsoft.com/office/officeart/2005/8/layout/hierarchy5"/>
    <dgm:cxn modelId="{E9A38E2F-F58F-4364-897C-AF2ED2A11E3C}" type="presParOf" srcId="{81585183-12CB-4444-B0D7-AA950DDB83E0}" destId="{161059F4-3B7E-408F-AB28-E503CF1FB5D9}" srcOrd="2" destOrd="0" presId="urn:microsoft.com/office/officeart/2005/8/layout/hierarchy5"/>
    <dgm:cxn modelId="{96FD7F93-75DA-41AC-B76F-6BB15B7C9080}" type="presParOf" srcId="{161059F4-3B7E-408F-AB28-E503CF1FB5D9}" destId="{DDAAA638-D51A-4083-884D-78D23DD352CD}" srcOrd="0" destOrd="0" presId="urn:microsoft.com/office/officeart/2005/8/layout/hierarchy5"/>
    <dgm:cxn modelId="{5ACA68D1-714E-46BA-B1E8-3563E201DE7A}" type="presParOf" srcId="{81585183-12CB-4444-B0D7-AA950DDB83E0}" destId="{6054BDDB-3CA7-41C0-A358-94A139BB28E5}" srcOrd="3" destOrd="0" presId="urn:microsoft.com/office/officeart/2005/8/layout/hierarchy5"/>
    <dgm:cxn modelId="{52DF4FC6-6192-46C3-A077-54A430918343}" type="presParOf" srcId="{6054BDDB-3CA7-41C0-A358-94A139BB28E5}" destId="{6C4C7619-6112-4A4F-9423-FB9E42BF2033}" srcOrd="0" destOrd="0" presId="urn:microsoft.com/office/officeart/2005/8/layout/hierarchy5"/>
    <dgm:cxn modelId="{68EAF13E-E82F-4022-8151-8D6715505144}" type="presParOf" srcId="{6054BDDB-3CA7-41C0-A358-94A139BB28E5}" destId="{45CFAB2B-2D98-4A72-8123-16061B647751}" srcOrd="1" destOrd="0" presId="urn:microsoft.com/office/officeart/2005/8/layout/hierarchy5"/>
    <dgm:cxn modelId="{260DF83B-8439-4B40-A179-463B001E3E4E}" type="presParOf" srcId="{45CFAB2B-2D98-4A72-8123-16061B647751}" destId="{841620D0-5627-4214-A63A-74BEF539DC82}" srcOrd="0" destOrd="0" presId="urn:microsoft.com/office/officeart/2005/8/layout/hierarchy5"/>
    <dgm:cxn modelId="{4131D684-DF4C-49BD-A346-CE47DEF05879}" type="presParOf" srcId="{841620D0-5627-4214-A63A-74BEF539DC82}" destId="{E7C3639F-B662-4A9E-842B-6E1232D7BC8A}" srcOrd="0" destOrd="0" presId="urn:microsoft.com/office/officeart/2005/8/layout/hierarchy5"/>
    <dgm:cxn modelId="{3F9B0DB4-0D1B-4998-A868-5BB7E8CAD133}" type="presParOf" srcId="{45CFAB2B-2D98-4A72-8123-16061B647751}" destId="{BD9156B3-1367-4202-951F-EE436D488CB5}" srcOrd="1" destOrd="0" presId="urn:microsoft.com/office/officeart/2005/8/layout/hierarchy5"/>
    <dgm:cxn modelId="{86EEEC92-F742-469C-8698-3ADC136DB2BB}" type="presParOf" srcId="{BD9156B3-1367-4202-951F-EE436D488CB5}" destId="{D011748F-878B-490A-99CE-0195818BC4F9}" srcOrd="0" destOrd="0" presId="urn:microsoft.com/office/officeart/2005/8/layout/hierarchy5"/>
    <dgm:cxn modelId="{7380F9F0-5958-47D6-B8F9-1E500BFC706A}" type="presParOf" srcId="{BD9156B3-1367-4202-951F-EE436D488CB5}" destId="{40B7A8FA-C46E-4B83-829F-6AD7183EFB1D}" srcOrd="1" destOrd="0" presId="urn:microsoft.com/office/officeart/2005/8/layout/hierarchy5"/>
    <dgm:cxn modelId="{01C53335-74B9-43AE-9AB0-336DDB375D93}" type="presParOf" srcId="{45CFAB2B-2D98-4A72-8123-16061B647751}" destId="{69091F96-22E0-494B-89B4-3A194B89EB85}" srcOrd="2" destOrd="0" presId="urn:microsoft.com/office/officeart/2005/8/layout/hierarchy5"/>
    <dgm:cxn modelId="{0F235912-FF57-4720-BD60-952DB4280623}" type="presParOf" srcId="{69091F96-22E0-494B-89B4-3A194B89EB85}" destId="{D810CE3D-B8BD-4A7E-B743-0F860BBABEC1}" srcOrd="0" destOrd="0" presId="urn:microsoft.com/office/officeart/2005/8/layout/hierarchy5"/>
    <dgm:cxn modelId="{32FE1866-CD32-4E5C-ACA2-82D1DAD6CA40}" type="presParOf" srcId="{45CFAB2B-2D98-4A72-8123-16061B647751}" destId="{F6268917-6038-45A9-9935-5329AC756A65}" srcOrd="3" destOrd="0" presId="urn:microsoft.com/office/officeart/2005/8/layout/hierarchy5"/>
    <dgm:cxn modelId="{A7A26F5A-0EB5-4CA7-8492-B61EBFF1791D}" type="presParOf" srcId="{F6268917-6038-45A9-9935-5329AC756A65}" destId="{FE827EC1-7ACE-4126-84B7-3817917B0B1A}" srcOrd="0" destOrd="0" presId="urn:microsoft.com/office/officeart/2005/8/layout/hierarchy5"/>
    <dgm:cxn modelId="{C509838A-6D60-4DFD-932A-264DB3D61310}" type="presParOf" srcId="{F6268917-6038-45A9-9935-5329AC756A65}" destId="{64EDB27A-FE23-43DC-85EA-1065E5C18DD8}" srcOrd="1" destOrd="0" presId="urn:microsoft.com/office/officeart/2005/8/layout/hierarchy5"/>
    <dgm:cxn modelId="{7304A0E8-AE27-4E99-9834-CD3D7A3AD0D0}" type="presParOf" srcId="{45CFAB2B-2D98-4A72-8123-16061B647751}" destId="{5356351D-95DA-4886-A6DB-AAAB8A1A0C2A}" srcOrd="4" destOrd="0" presId="urn:microsoft.com/office/officeart/2005/8/layout/hierarchy5"/>
    <dgm:cxn modelId="{997E0502-163D-4EB9-90A0-41C78F15E711}" type="presParOf" srcId="{5356351D-95DA-4886-A6DB-AAAB8A1A0C2A}" destId="{B239F60E-C19D-4DB2-969F-58A685DA0C92}" srcOrd="0" destOrd="0" presId="urn:microsoft.com/office/officeart/2005/8/layout/hierarchy5"/>
    <dgm:cxn modelId="{C7465C93-5830-4F6C-AACE-7B1FFDA5BF36}" type="presParOf" srcId="{45CFAB2B-2D98-4A72-8123-16061B647751}" destId="{EFA984FD-AF99-41D3-9186-17B77CFC4FA6}" srcOrd="5" destOrd="0" presId="urn:microsoft.com/office/officeart/2005/8/layout/hierarchy5"/>
    <dgm:cxn modelId="{BA063008-B241-42DC-8124-4133DBBFB0DE}" type="presParOf" srcId="{EFA984FD-AF99-41D3-9186-17B77CFC4FA6}" destId="{CD7B4581-CBA1-40D9-96F5-3B03C1FEFD09}" srcOrd="0" destOrd="0" presId="urn:microsoft.com/office/officeart/2005/8/layout/hierarchy5"/>
    <dgm:cxn modelId="{6EA274DD-532B-4245-9B93-BE15071F1E93}" type="presParOf" srcId="{EFA984FD-AF99-41D3-9186-17B77CFC4FA6}" destId="{4DACD955-3253-4D78-9F0E-E29BFD866D9D}" srcOrd="1" destOrd="0" presId="urn:microsoft.com/office/officeart/2005/8/layout/hierarchy5"/>
    <dgm:cxn modelId="{3E8DB57D-67AF-4464-9BE3-6951ECC46488}" type="presParOf" srcId="{45CFAB2B-2D98-4A72-8123-16061B647751}" destId="{9D7BDA77-D768-4BBD-9BA9-10E93BACC34A}" srcOrd="6" destOrd="0" presId="urn:microsoft.com/office/officeart/2005/8/layout/hierarchy5"/>
    <dgm:cxn modelId="{DCAB2E90-F1FD-4515-ADF8-143B2E9AAA95}" type="presParOf" srcId="{9D7BDA77-D768-4BBD-9BA9-10E93BACC34A}" destId="{17C6C47C-5700-468E-B7C7-8A1F77F3FD8B}" srcOrd="0" destOrd="0" presId="urn:microsoft.com/office/officeart/2005/8/layout/hierarchy5"/>
    <dgm:cxn modelId="{F5CABCC0-3088-4464-B5B5-DCF7612EC5B9}" type="presParOf" srcId="{45CFAB2B-2D98-4A72-8123-16061B647751}" destId="{79B8EF0A-C355-4E0A-BC7A-9229184A0DFB}" srcOrd="7" destOrd="0" presId="urn:microsoft.com/office/officeart/2005/8/layout/hierarchy5"/>
    <dgm:cxn modelId="{DB3A23A0-B05B-43A3-AE7D-3428667A8ED9}" type="presParOf" srcId="{79B8EF0A-C355-4E0A-BC7A-9229184A0DFB}" destId="{F7118108-4AB3-4BC9-9229-6F6F777B3681}" srcOrd="0" destOrd="0" presId="urn:microsoft.com/office/officeart/2005/8/layout/hierarchy5"/>
    <dgm:cxn modelId="{759AF748-FF76-4CCA-BA92-B2915496EB52}" type="presParOf" srcId="{79B8EF0A-C355-4E0A-BC7A-9229184A0DFB}" destId="{FEBB90C0-9FF7-4045-9393-3447F1DF185A}" srcOrd="1" destOrd="0" presId="urn:microsoft.com/office/officeart/2005/8/layout/hierarchy5"/>
    <dgm:cxn modelId="{AA75DBAF-B411-4B57-9CFD-A9CEF640734B}" type="presParOf" srcId="{C3C422DF-D262-48E5-AAF0-903A904DAD95}" destId="{6E53D464-BA59-4DD6-BDEB-1DD8C884FCDE}" srcOrd="2" destOrd="0" presId="urn:microsoft.com/office/officeart/2005/8/layout/hierarchy5"/>
    <dgm:cxn modelId="{4909E414-CA75-4C3A-9CFD-5D4A348BC794}" type="presParOf" srcId="{6E53D464-BA59-4DD6-BDEB-1DD8C884FCDE}" destId="{F256CF31-6D94-47DF-972E-D61F27DAD4F4}" srcOrd="0" destOrd="0" presId="urn:microsoft.com/office/officeart/2005/8/layout/hierarchy5"/>
    <dgm:cxn modelId="{1BE5614A-E397-4105-81C5-62B3CA0CEFB1}" type="presParOf" srcId="{C3C422DF-D262-48E5-AAF0-903A904DAD95}" destId="{FAEE3E12-52C4-4BE7-BF01-6D4F013C7597}" srcOrd="3" destOrd="0" presId="urn:microsoft.com/office/officeart/2005/8/layout/hierarchy5"/>
    <dgm:cxn modelId="{D050915A-708D-4653-BE91-80D0FD4386CC}" type="presParOf" srcId="{FAEE3E12-52C4-4BE7-BF01-6D4F013C7597}" destId="{8A73739D-1805-4993-8907-A025C8AF0870}" srcOrd="0" destOrd="0" presId="urn:microsoft.com/office/officeart/2005/8/layout/hierarchy5"/>
    <dgm:cxn modelId="{83A318A6-BF69-4DB5-8C6A-5A081E852DE1}" type="presParOf" srcId="{FAEE3E12-52C4-4BE7-BF01-6D4F013C7597}" destId="{BA8E3897-0FAB-47EB-A8FF-0B46CABD31C5}" srcOrd="1" destOrd="0" presId="urn:microsoft.com/office/officeart/2005/8/layout/hierarchy5"/>
    <dgm:cxn modelId="{2FF2CF1E-C80A-4ED0-808D-670A17187C13}" type="presParOf" srcId="{BA8E3897-0FAB-47EB-A8FF-0B46CABD31C5}" destId="{E1F5EAA9-7278-4E58-A1A3-BF2D7E1C7D72}" srcOrd="0" destOrd="0" presId="urn:microsoft.com/office/officeart/2005/8/layout/hierarchy5"/>
    <dgm:cxn modelId="{9F38EB54-2E74-4204-89A2-9C29BE226371}" type="presParOf" srcId="{E1F5EAA9-7278-4E58-A1A3-BF2D7E1C7D72}" destId="{854E0679-96A1-4D98-AEF6-8D9846C738B9}" srcOrd="0" destOrd="0" presId="urn:microsoft.com/office/officeart/2005/8/layout/hierarchy5"/>
    <dgm:cxn modelId="{5EF2942F-9E2A-423E-AB6B-D3E4372D6144}" type="presParOf" srcId="{BA8E3897-0FAB-47EB-A8FF-0B46CABD31C5}" destId="{C51EB55B-CF51-498D-80A0-BA269025A405}" srcOrd="1" destOrd="0" presId="urn:microsoft.com/office/officeart/2005/8/layout/hierarchy5"/>
    <dgm:cxn modelId="{467B9660-5F38-4E57-8526-02669F98F79A}" type="presParOf" srcId="{C51EB55B-CF51-498D-80A0-BA269025A405}" destId="{1FBB595F-18FE-4AEB-8BC6-D6C0B256C7B2}" srcOrd="0" destOrd="0" presId="urn:microsoft.com/office/officeart/2005/8/layout/hierarchy5"/>
    <dgm:cxn modelId="{4CA71C6B-B487-4C13-B4D1-65D9572BF3D2}" type="presParOf" srcId="{C51EB55B-CF51-498D-80A0-BA269025A405}" destId="{17FCE565-5135-40B2-92B2-FBB76E533165}" srcOrd="1" destOrd="0" presId="urn:microsoft.com/office/officeart/2005/8/layout/hierarchy5"/>
    <dgm:cxn modelId="{22D0878D-F141-443B-9297-86EAB6207B4A}" type="presParOf" srcId="{BA8E3897-0FAB-47EB-A8FF-0B46CABD31C5}" destId="{62D86B0A-EA64-4D53-BCFF-4E02CD08C89A}" srcOrd="2" destOrd="0" presId="urn:microsoft.com/office/officeart/2005/8/layout/hierarchy5"/>
    <dgm:cxn modelId="{7CB82A7C-C16C-4464-B76F-626C1D591A45}" type="presParOf" srcId="{62D86B0A-EA64-4D53-BCFF-4E02CD08C89A}" destId="{54BEBBB2-D56F-420B-AD60-BF8851E0333D}" srcOrd="0" destOrd="0" presId="urn:microsoft.com/office/officeart/2005/8/layout/hierarchy5"/>
    <dgm:cxn modelId="{71EEE0C4-E18E-4299-93BF-2FE6F566B128}" type="presParOf" srcId="{BA8E3897-0FAB-47EB-A8FF-0B46CABD31C5}" destId="{B9D5CB37-9D08-456F-ACDF-918DA0B5DDC5}" srcOrd="3" destOrd="0" presId="urn:microsoft.com/office/officeart/2005/8/layout/hierarchy5"/>
    <dgm:cxn modelId="{12A66E3B-4BD1-4569-B4AF-04E0BF77A944}" type="presParOf" srcId="{B9D5CB37-9D08-456F-ACDF-918DA0B5DDC5}" destId="{256E43C3-89E2-438E-96A0-2966419D6D8E}" srcOrd="0" destOrd="0" presId="urn:microsoft.com/office/officeart/2005/8/layout/hierarchy5"/>
    <dgm:cxn modelId="{8C55E05E-8685-4B09-8C2C-CA01D3B85EE6}" type="presParOf" srcId="{B9D5CB37-9D08-456F-ACDF-918DA0B5DDC5}" destId="{D6A5CB49-2EEF-4447-8080-484AA290D790}" srcOrd="1" destOrd="0" presId="urn:microsoft.com/office/officeart/2005/8/layout/hierarchy5"/>
    <dgm:cxn modelId="{3EE7EE64-FB0C-4559-960A-D4BF9EE3D72B}" type="presParOf" srcId="{BA8E3897-0FAB-47EB-A8FF-0B46CABD31C5}" destId="{1E297489-14E9-4914-8EAB-DCE1D81DF32E}" srcOrd="4" destOrd="0" presId="urn:microsoft.com/office/officeart/2005/8/layout/hierarchy5"/>
    <dgm:cxn modelId="{AE449D6D-7DF6-41D6-972A-FAB695FB71B6}" type="presParOf" srcId="{1E297489-14E9-4914-8EAB-DCE1D81DF32E}" destId="{611EED26-375C-4887-A3C3-1EDF56AA3BE7}" srcOrd="0" destOrd="0" presId="urn:microsoft.com/office/officeart/2005/8/layout/hierarchy5"/>
    <dgm:cxn modelId="{F1BB42F1-AC75-47BD-91AE-9425230485CE}" type="presParOf" srcId="{BA8E3897-0FAB-47EB-A8FF-0B46CABD31C5}" destId="{F8E22B7E-BE8C-4CF8-BD4B-4CF27D4829AD}" srcOrd="5" destOrd="0" presId="urn:microsoft.com/office/officeart/2005/8/layout/hierarchy5"/>
    <dgm:cxn modelId="{2DFB3399-09D9-477E-8314-40B3B3732390}" type="presParOf" srcId="{F8E22B7E-BE8C-4CF8-BD4B-4CF27D4829AD}" destId="{02FF0124-71C1-46A7-9FE6-F330654C0319}" srcOrd="0" destOrd="0" presId="urn:microsoft.com/office/officeart/2005/8/layout/hierarchy5"/>
    <dgm:cxn modelId="{ACE25D96-C169-4B8A-A621-811F788DAA62}" type="presParOf" srcId="{F8E22B7E-BE8C-4CF8-BD4B-4CF27D4829AD}" destId="{C5E1F914-60C5-4259-882C-E6C5EA748FE3}" srcOrd="1" destOrd="0" presId="urn:microsoft.com/office/officeart/2005/8/layout/hierarchy5"/>
    <dgm:cxn modelId="{B294B1A2-2E49-4E8C-A199-5CB1202E2D04}" type="presParOf" srcId="{BA8E3897-0FAB-47EB-A8FF-0B46CABD31C5}" destId="{D061BAE2-DB58-4D71-92E4-4AB2F540C5B6}" srcOrd="6" destOrd="0" presId="urn:microsoft.com/office/officeart/2005/8/layout/hierarchy5"/>
    <dgm:cxn modelId="{B9EF723F-6129-4362-A493-959FFC21EB8C}" type="presParOf" srcId="{D061BAE2-DB58-4D71-92E4-4AB2F540C5B6}" destId="{380137DA-3494-472C-8F3E-2C6E1ADEBE69}" srcOrd="0" destOrd="0" presId="urn:microsoft.com/office/officeart/2005/8/layout/hierarchy5"/>
    <dgm:cxn modelId="{60C5BB50-B0E0-4659-9342-731D8F6C20B7}" type="presParOf" srcId="{BA8E3897-0FAB-47EB-A8FF-0B46CABD31C5}" destId="{3814339E-7B7C-4A76-9211-F662B6C4854C}" srcOrd="7" destOrd="0" presId="urn:microsoft.com/office/officeart/2005/8/layout/hierarchy5"/>
    <dgm:cxn modelId="{DFB93810-6465-49B3-90F1-D661AC540ED8}" type="presParOf" srcId="{3814339E-7B7C-4A76-9211-F662B6C4854C}" destId="{FA4AC896-004A-4337-A312-C7E2E80EFD61}" srcOrd="0" destOrd="0" presId="urn:microsoft.com/office/officeart/2005/8/layout/hierarchy5"/>
    <dgm:cxn modelId="{B9411A9B-FBE9-44A1-85AE-6B68D1F1C0BA}" type="presParOf" srcId="{3814339E-7B7C-4A76-9211-F662B6C4854C}" destId="{841DC833-298D-4BB2-BF93-7B71A7B0CF7A}" srcOrd="1" destOrd="0" presId="urn:microsoft.com/office/officeart/2005/8/layout/hierarchy5"/>
    <dgm:cxn modelId="{85D46B7E-8394-489F-BB2C-424F015F2586}" type="presParOf" srcId="{BA8E3897-0FAB-47EB-A8FF-0B46CABD31C5}" destId="{BCD59139-71F5-4D78-A64C-F5FB6F7FE3F6}" srcOrd="8" destOrd="0" presId="urn:microsoft.com/office/officeart/2005/8/layout/hierarchy5"/>
    <dgm:cxn modelId="{A584BC90-DD0F-4E15-9B7D-4809645603B7}" type="presParOf" srcId="{BCD59139-71F5-4D78-A64C-F5FB6F7FE3F6}" destId="{0D7B4289-AE4C-43DD-8B02-F1A4BDC368BB}" srcOrd="0" destOrd="0" presId="urn:microsoft.com/office/officeart/2005/8/layout/hierarchy5"/>
    <dgm:cxn modelId="{9DE9530B-981F-4603-8B6A-BF37F0A0B4DE}" type="presParOf" srcId="{BA8E3897-0FAB-47EB-A8FF-0B46CABD31C5}" destId="{99C384E0-64A6-4778-850B-C1243233C75E}" srcOrd="9" destOrd="0" presId="urn:microsoft.com/office/officeart/2005/8/layout/hierarchy5"/>
    <dgm:cxn modelId="{9D5FA4DE-DC50-4EF2-9CB1-01A890AB1C9B}" type="presParOf" srcId="{99C384E0-64A6-4778-850B-C1243233C75E}" destId="{5044B91E-CDAF-42E2-8EE9-17AF2BBB30C6}" srcOrd="0" destOrd="0" presId="urn:microsoft.com/office/officeart/2005/8/layout/hierarchy5"/>
    <dgm:cxn modelId="{0B5E5863-FBB0-4198-A3BA-20EF88204438}" type="presParOf" srcId="{99C384E0-64A6-4778-850B-C1243233C75E}" destId="{C010556E-D019-45C2-80D3-B0861246560D}" srcOrd="1" destOrd="0" presId="urn:microsoft.com/office/officeart/2005/8/layout/hierarchy5"/>
    <dgm:cxn modelId="{B4A05405-7024-48FD-85FE-7D6E97299C78}" type="presParOf" srcId="{BA8E3897-0FAB-47EB-A8FF-0B46CABD31C5}" destId="{A78EB7D0-33C1-4955-8C5E-4F675A23FC4F}" srcOrd="10" destOrd="0" presId="urn:microsoft.com/office/officeart/2005/8/layout/hierarchy5"/>
    <dgm:cxn modelId="{02516900-D0EF-4F5E-9214-8E80C321416F}" type="presParOf" srcId="{A78EB7D0-33C1-4955-8C5E-4F675A23FC4F}" destId="{6D40B33B-5171-4BEF-A4BD-1BB227C5201D}" srcOrd="0" destOrd="0" presId="urn:microsoft.com/office/officeart/2005/8/layout/hierarchy5"/>
    <dgm:cxn modelId="{C3A7ADA8-3B3A-43D8-AF52-DA534E99EB99}" type="presParOf" srcId="{BA8E3897-0FAB-47EB-A8FF-0B46CABD31C5}" destId="{9EF7FD26-A5A6-4915-AAA8-97A857D537B2}" srcOrd="11" destOrd="0" presId="urn:microsoft.com/office/officeart/2005/8/layout/hierarchy5"/>
    <dgm:cxn modelId="{C51C3A06-9FC2-4706-8CA6-526A2859D351}" type="presParOf" srcId="{9EF7FD26-A5A6-4915-AAA8-97A857D537B2}" destId="{BA57EEAE-CAA5-493A-8365-CB4B1CEFF7AF}" srcOrd="0" destOrd="0" presId="urn:microsoft.com/office/officeart/2005/8/layout/hierarchy5"/>
    <dgm:cxn modelId="{F972FF1E-D6A5-4B44-87D2-0F89F1B08C48}" type="presParOf" srcId="{9EF7FD26-A5A6-4915-AAA8-97A857D537B2}" destId="{9B1E8D77-37AB-4560-A2C1-7D58F919BA3C}" srcOrd="1" destOrd="0" presId="urn:microsoft.com/office/officeart/2005/8/layout/hierarchy5"/>
    <dgm:cxn modelId="{B5821DED-2BCC-4E7B-8163-68FCDADB34B3}" type="presParOf" srcId="{BA8E3897-0FAB-47EB-A8FF-0B46CABD31C5}" destId="{BDBC5A11-19FE-464D-B986-90CDD5D010EA}" srcOrd="12" destOrd="0" presId="urn:microsoft.com/office/officeart/2005/8/layout/hierarchy5"/>
    <dgm:cxn modelId="{2BE93A78-E646-4281-B171-54E7B6BC109D}" type="presParOf" srcId="{BDBC5A11-19FE-464D-B986-90CDD5D010EA}" destId="{3DED86FC-D6D9-47C8-81DC-716A7269A876}" srcOrd="0" destOrd="0" presId="urn:microsoft.com/office/officeart/2005/8/layout/hierarchy5"/>
    <dgm:cxn modelId="{A3F32496-206C-433C-85A3-FBBF3F37657D}" type="presParOf" srcId="{BA8E3897-0FAB-47EB-A8FF-0B46CABD31C5}" destId="{A24AFCC1-BB17-4964-9B2F-FEC133226E24}" srcOrd="13" destOrd="0" presId="urn:microsoft.com/office/officeart/2005/8/layout/hierarchy5"/>
    <dgm:cxn modelId="{747DF20E-6FEB-433C-B9E5-0C3D8CE2604E}" type="presParOf" srcId="{A24AFCC1-BB17-4964-9B2F-FEC133226E24}" destId="{47362127-05CD-4898-B0B0-2ECB2BCB9AF0}" srcOrd="0" destOrd="0" presId="urn:microsoft.com/office/officeart/2005/8/layout/hierarchy5"/>
    <dgm:cxn modelId="{DB07EFFB-BC54-47E3-89B6-8AB8C1AC00D3}" type="presParOf" srcId="{A24AFCC1-BB17-4964-9B2F-FEC133226E24}" destId="{45B18C62-1611-48A5-842F-7882995C5C76}" srcOrd="1" destOrd="0" presId="urn:microsoft.com/office/officeart/2005/8/layout/hierarchy5"/>
    <dgm:cxn modelId="{02016532-0659-4FC7-B1AE-2378F1D1B7B8}" type="presParOf" srcId="{740AA1E8-008E-4133-B6DD-2F2883803721}" destId="{F13614CC-84F9-4488-8F72-B6022E99CA72}" srcOrd="1" destOrd="0" presId="urn:microsoft.com/office/officeart/2005/8/layout/hierarchy5"/>
  </dgm:cxnLst>
  <dgm:bg>
    <a:noFill/>
  </dgm:bg>
  <dgm:whole>
    <a:ln w="0">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89DDE1-E490-4DF5-B414-F386D9FFDF44}" type="doc">
      <dgm:prSet loTypeId="urn:microsoft.com/office/officeart/2005/8/layout/hProcess7#1" loCatId="process" qsTypeId="urn:microsoft.com/office/officeart/2005/8/quickstyle/3d5" qsCatId="3D" csTypeId="urn:microsoft.com/office/officeart/2005/8/colors/colorful4" csCatId="colorful" phldr="1"/>
      <dgm:spPr/>
      <dgm:t>
        <a:bodyPr/>
        <a:lstStyle/>
        <a:p>
          <a:endParaRPr lang="en-US"/>
        </a:p>
      </dgm:t>
    </dgm:pt>
    <dgm:pt modelId="{0F1540EB-C932-4875-B67F-751246F473D4}">
      <dgm:prSet phldrT="[Text]"/>
      <dgm:spPr/>
      <dgm:t>
        <a:bodyPr/>
        <a:lstStyle/>
        <a:p>
          <a:pPr rtl="1"/>
          <a:r>
            <a:rPr lang="fa-IR" dirty="0" smtClean="0">
              <a:solidFill>
                <a:schemeClr val="tx1"/>
              </a:solidFill>
              <a:latin typeface="Times New Roman" pitchFamily="18" charset="0"/>
              <a:cs typeface="Zar" pitchFamily="2" charset="-78"/>
            </a:rPr>
            <a:t>1. ش</a:t>
          </a:r>
          <a:r>
            <a:rPr lang="ar-SA" dirty="0" smtClean="0">
              <a:solidFill>
                <a:schemeClr val="tx1"/>
              </a:solidFill>
              <a:latin typeface="Times New Roman" pitchFamily="18" charset="0"/>
              <a:cs typeface="Zar" pitchFamily="2" charset="-78"/>
            </a:rPr>
            <a:t>ناسايي وضعيت</a:t>
          </a:r>
          <a:endParaRPr lang="en-US" dirty="0">
            <a:solidFill>
              <a:schemeClr val="tx1"/>
            </a:solidFill>
          </a:endParaRPr>
        </a:p>
      </dgm:t>
    </dgm:pt>
    <dgm:pt modelId="{FB2B081C-21C0-4690-88E5-1EE1BEA4E39F}" type="parTrans" cxnId="{3B29AC37-D4FC-4528-B9AE-A2789DF90E81}">
      <dgm:prSet/>
      <dgm:spPr/>
      <dgm:t>
        <a:bodyPr/>
        <a:lstStyle/>
        <a:p>
          <a:endParaRPr lang="en-US">
            <a:solidFill>
              <a:schemeClr val="tx1"/>
            </a:solidFill>
          </a:endParaRPr>
        </a:p>
      </dgm:t>
    </dgm:pt>
    <dgm:pt modelId="{3ECF52A2-5B8D-4D51-A82D-1429D4956F25}" type="sibTrans" cxnId="{3B29AC37-D4FC-4528-B9AE-A2789DF90E81}">
      <dgm:prSet/>
      <dgm:spPr/>
      <dgm:t>
        <a:bodyPr/>
        <a:lstStyle/>
        <a:p>
          <a:endParaRPr lang="en-US">
            <a:solidFill>
              <a:schemeClr val="tx1"/>
            </a:solidFill>
          </a:endParaRPr>
        </a:p>
      </dgm:t>
    </dgm:pt>
    <dgm:pt modelId="{C8A1D8FA-9C98-4A01-9041-76633A190EAE}">
      <dgm:prSet phldrT="[Text]"/>
      <dgm:spPr/>
      <dgm:t>
        <a:bodyPr/>
        <a:lstStyle/>
        <a:p>
          <a:pPr rtl="1"/>
          <a:r>
            <a:rPr lang="ar-SA" dirty="0" smtClean="0">
              <a:solidFill>
                <a:schemeClr val="tx1"/>
              </a:solidFill>
              <a:latin typeface="Times New Roman" pitchFamily="18" charset="0"/>
              <a:cs typeface="Zar" pitchFamily="2" charset="-78"/>
            </a:rPr>
            <a:t>تعريف مسئله </a:t>
          </a:r>
          <a:endParaRPr lang="en-US" dirty="0">
            <a:solidFill>
              <a:schemeClr val="tx1"/>
            </a:solidFill>
          </a:endParaRPr>
        </a:p>
      </dgm:t>
    </dgm:pt>
    <dgm:pt modelId="{4DFEE48D-CEFC-4201-BBBE-0A4CC1A201F9}" type="parTrans" cxnId="{685AF7A0-FE49-40A1-9308-7176B90DB7FF}">
      <dgm:prSet/>
      <dgm:spPr/>
      <dgm:t>
        <a:bodyPr/>
        <a:lstStyle/>
        <a:p>
          <a:endParaRPr lang="en-US">
            <a:solidFill>
              <a:schemeClr val="tx1"/>
            </a:solidFill>
          </a:endParaRPr>
        </a:p>
      </dgm:t>
    </dgm:pt>
    <dgm:pt modelId="{F120C924-336E-4CF7-9B55-BBBEDD0D45DC}" type="sibTrans" cxnId="{685AF7A0-FE49-40A1-9308-7176B90DB7FF}">
      <dgm:prSet/>
      <dgm:spPr/>
      <dgm:t>
        <a:bodyPr/>
        <a:lstStyle/>
        <a:p>
          <a:endParaRPr lang="en-US">
            <a:solidFill>
              <a:schemeClr val="tx1"/>
            </a:solidFill>
          </a:endParaRPr>
        </a:p>
      </dgm:t>
    </dgm:pt>
    <dgm:pt modelId="{3CEA032F-E2BF-407D-9F04-C33F3BC77031}">
      <dgm:prSet phldrT="[Text]"/>
      <dgm:spPr/>
      <dgm:t>
        <a:bodyPr/>
        <a:lstStyle/>
        <a:p>
          <a:pPr rtl="1"/>
          <a:r>
            <a:rPr lang="fa-IR" dirty="0" smtClean="0">
              <a:solidFill>
                <a:schemeClr val="tx1"/>
              </a:solidFill>
              <a:latin typeface="Times New Roman" pitchFamily="18" charset="0"/>
              <a:cs typeface="Zar" pitchFamily="2" charset="-78"/>
            </a:rPr>
            <a:t>2. </a:t>
          </a:r>
          <a:r>
            <a:rPr lang="ar-SA" dirty="0" smtClean="0">
              <a:solidFill>
                <a:schemeClr val="tx1"/>
              </a:solidFill>
              <a:latin typeface="Times New Roman" pitchFamily="18" charset="0"/>
              <a:cs typeface="Zar" pitchFamily="2" charset="-78"/>
            </a:rPr>
            <a:t>راه حل‌يابي</a:t>
          </a:r>
          <a:endParaRPr lang="en-US" dirty="0">
            <a:solidFill>
              <a:schemeClr val="tx1"/>
            </a:solidFill>
          </a:endParaRPr>
        </a:p>
      </dgm:t>
    </dgm:pt>
    <dgm:pt modelId="{073CF7CD-6429-4987-A38B-8BAF2FF197A1}" type="parTrans" cxnId="{FA3DF2C1-2394-4CB2-AD8D-60DF3A7C6545}">
      <dgm:prSet/>
      <dgm:spPr/>
      <dgm:t>
        <a:bodyPr/>
        <a:lstStyle/>
        <a:p>
          <a:endParaRPr lang="en-US">
            <a:solidFill>
              <a:schemeClr val="tx1"/>
            </a:solidFill>
          </a:endParaRPr>
        </a:p>
      </dgm:t>
    </dgm:pt>
    <dgm:pt modelId="{10C6B528-2C2A-4F87-9CBB-342E780375C3}" type="sibTrans" cxnId="{FA3DF2C1-2394-4CB2-AD8D-60DF3A7C6545}">
      <dgm:prSet/>
      <dgm:spPr/>
      <dgm:t>
        <a:bodyPr/>
        <a:lstStyle/>
        <a:p>
          <a:endParaRPr lang="en-US">
            <a:solidFill>
              <a:schemeClr val="tx1"/>
            </a:solidFill>
          </a:endParaRPr>
        </a:p>
      </dgm:t>
    </dgm:pt>
    <dgm:pt modelId="{F311C60C-2F8D-454D-A6AB-C5E825BF734F}">
      <dgm:prSet phldrT="[Text]"/>
      <dgm:spPr/>
      <dgm:t>
        <a:bodyPr/>
        <a:lstStyle/>
        <a:p>
          <a:pPr rtl="1"/>
          <a:r>
            <a:rPr lang="ar-SA" dirty="0" smtClean="0">
              <a:solidFill>
                <a:schemeClr val="tx1"/>
              </a:solidFill>
              <a:latin typeface="Times New Roman" pitchFamily="18" charset="0"/>
              <a:cs typeface="Zar" pitchFamily="2" charset="-78"/>
            </a:rPr>
            <a:t>استفاده از تكنيك‌هاي خلاقه براي يافتن راه‌حل‌هاي مختلف</a:t>
          </a:r>
          <a:endParaRPr lang="en-US" dirty="0">
            <a:solidFill>
              <a:schemeClr val="tx1"/>
            </a:solidFill>
          </a:endParaRPr>
        </a:p>
      </dgm:t>
    </dgm:pt>
    <dgm:pt modelId="{A70B5D1F-BDA8-4883-A5AE-85435EE1844F}" type="parTrans" cxnId="{9699BF49-2536-4063-A1A8-3BE796C4DEA7}">
      <dgm:prSet/>
      <dgm:spPr/>
      <dgm:t>
        <a:bodyPr/>
        <a:lstStyle/>
        <a:p>
          <a:endParaRPr lang="en-US">
            <a:solidFill>
              <a:schemeClr val="tx1"/>
            </a:solidFill>
          </a:endParaRPr>
        </a:p>
      </dgm:t>
    </dgm:pt>
    <dgm:pt modelId="{079D2E64-7203-46D1-8781-4AFB630B072E}" type="sibTrans" cxnId="{9699BF49-2536-4063-A1A8-3BE796C4DEA7}">
      <dgm:prSet/>
      <dgm:spPr/>
      <dgm:t>
        <a:bodyPr/>
        <a:lstStyle/>
        <a:p>
          <a:endParaRPr lang="en-US">
            <a:solidFill>
              <a:schemeClr val="tx1"/>
            </a:solidFill>
          </a:endParaRPr>
        </a:p>
      </dgm:t>
    </dgm:pt>
    <dgm:pt modelId="{3CA9C82A-6722-41C6-8658-CDFD58B861C2}">
      <dgm:prSet phldrT="[Text]"/>
      <dgm:spPr/>
      <dgm:t>
        <a:bodyPr/>
        <a:lstStyle/>
        <a:p>
          <a:pPr rtl="1"/>
          <a:r>
            <a:rPr lang="fa-IR" dirty="0" smtClean="0">
              <a:solidFill>
                <a:schemeClr val="tx1"/>
              </a:solidFill>
              <a:latin typeface="Times New Roman" pitchFamily="18" charset="0"/>
              <a:cs typeface="Zar" pitchFamily="2" charset="-78"/>
            </a:rPr>
            <a:t>3. </a:t>
          </a:r>
          <a:r>
            <a:rPr lang="en-US" dirty="0" smtClean="0">
              <a:solidFill>
                <a:schemeClr val="tx1"/>
              </a:solidFill>
              <a:latin typeface="Times New Roman" pitchFamily="18" charset="0"/>
              <a:cs typeface="Zar" pitchFamily="2" charset="-78"/>
            </a:rPr>
            <a:t> </a:t>
          </a:r>
          <a:r>
            <a:rPr lang="ar-SA" dirty="0" smtClean="0">
              <a:solidFill>
                <a:schemeClr val="tx1"/>
              </a:solidFill>
              <a:latin typeface="Times New Roman" pitchFamily="18" charset="0"/>
              <a:cs typeface="Zar" pitchFamily="2" charset="-78"/>
            </a:rPr>
            <a:t>ارزيابي و انتخاب</a:t>
          </a:r>
          <a:endParaRPr lang="en-US" dirty="0">
            <a:solidFill>
              <a:schemeClr val="tx1"/>
            </a:solidFill>
          </a:endParaRPr>
        </a:p>
      </dgm:t>
    </dgm:pt>
    <dgm:pt modelId="{1D732BFB-DE2E-4D97-BC09-D3F1C4E16808}" type="parTrans" cxnId="{D79FFBB9-8BC8-4EB3-9657-96339F30E250}">
      <dgm:prSet/>
      <dgm:spPr/>
      <dgm:t>
        <a:bodyPr/>
        <a:lstStyle/>
        <a:p>
          <a:endParaRPr lang="en-US">
            <a:solidFill>
              <a:schemeClr val="tx1"/>
            </a:solidFill>
          </a:endParaRPr>
        </a:p>
      </dgm:t>
    </dgm:pt>
    <dgm:pt modelId="{1CAB923E-94D9-42FE-851C-D44287533977}" type="sibTrans" cxnId="{D79FFBB9-8BC8-4EB3-9657-96339F30E250}">
      <dgm:prSet/>
      <dgm:spPr/>
      <dgm:t>
        <a:bodyPr/>
        <a:lstStyle/>
        <a:p>
          <a:endParaRPr lang="en-US">
            <a:solidFill>
              <a:schemeClr val="tx1"/>
            </a:solidFill>
          </a:endParaRPr>
        </a:p>
      </dgm:t>
    </dgm:pt>
    <dgm:pt modelId="{42AA2AD6-99C5-4038-ACFB-0B27AC01A763}">
      <dgm:prSet phldrT="[Text]"/>
      <dgm:spPr/>
      <dgm:t>
        <a:bodyPr/>
        <a:lstStyle/>
        <a:p>
          <a:pPr rtl="1"/>
          <a:r>
            <a:rPr lang="ar-SA" dirty="0" smtClean="0">
              <a:solidFill>
                <a:schemeClr val="tx1"/>
              </a:solidFill>
              <a:latin typeface="Times New Roman" pitchFamily="18" charset="0"/>
              <a:cs typeface="Zar" pitchFamily="2" charset="-78"/>
            </a:rPr>
            <a:t>برنامه‌ريزي براي اجرا</a:t>
          </a:r>
          <a:endParaRPr lang="en-US" dirty="0">
            <a:solidFill>
              <a:schemeClr val="tx1"/>
            </a:solidFill>
          </a:endParaRPr>
        </a:p>
      </dgm:t>
    </dgm:pt>
    <dgm:pt modelId="{A967D2E4-44DD-423E-A9E0-654134D96753}" type="parTrans" cxnId="{B914148D-4A9D-4284-9A37-B115F4760E29}">
      <dgm:prSet/>
      <dgm:spPr/>
      <dgm:t>
        <a:bodyPr/>
        <a:lstStyle/>
        <a:p>
          <a:endParaRPr lang="en-US">
            <a:solidFill>
              <a:schemeClr val="tx1"/>
            </a:solidFill>
          </a:endParaRPr>
        </a:p>
      </dgm:t>
    </dgm:pt>
    <dgm:pt modelId="{43889FDE-4EB1-43BC-A0F7-AAABB334EBB2}" type="sibTrans" cxnId="{B914148D-4A9D-4284-9A37-B115F4760E29}">
      <dgm:prSet/>
      <dgm:spPr/>
      <dgm:t>
        <a:bodyPr/>
        <a:lstStyle/>
        <a:p>
          <a:endParaRPr lang="en-US">
            <a:solidFill>
              <a:schemeClr val="tx1"/>
            </a:solidFill>
          </a:endParaRPr>
        </a:p>
      </dgm:t>
    </dgm:pt>
    <dgm:pt modelId="{745A12F0-1045-4E3B-8C9E-565421D2CFEF}">
      <dgm:prSet/>
      <dgm:spPr/>
      <dgm:t>
        <a:bodyPr/>
        <a:lstStyle/>
        <a:p>
          <a:pPr rtl="1"/>
          <a:r>
            <a:rPr lang="ar-SA" dirty="0" smtClean="0">
              <a:solidFill>
                <a:schemeClr val="tx1"/>
              </a:solidFill>
              <a:latin typeface="Times New Roman" pitchFamily="18" charset="0"/>
              <a:cs typeface="Zar" pitchFamily="2" charset="-78"/>
            </a:rPr>
            <a:t>تعيين اهداف تصميم</a:t>
          </a:r>
          <a:endParaRPr lang="ar-SA" dirty="0">
            <a:solidFill>
              <a:schemeClr val="tx1"/>
            </a:solidFill>
            <a:latin typeface="Times New Roman" pitchFamily="18" charset="0"/>
            <a:cs typeface="Zar" pitchFamily="2" charset="-78"/>
          </a:endParaRPr>
        </a:p>
      </dgm:t>
    </dgm:pt>
    <dgm:pt modelId="{BABD9792-83BD-4BD0-807C-2714F28B6842}" type="parTrans" cxnId="{B0A9F6E3-EB3E-4308-873B-1CE21A70D469}">
      <dgm:prSet/>
      <dgm:spPr/>
      <dgm:t>
        <a:bodyPr/>
        <a:lstStyle/>
        <a:p>
          <a:endParaRPr lang="en-US">
            <a:solidFill>
              <a:schemeClr val="tx1"/>
            </a:solidFill>
          </a:endParaRPr>
        </a:p>
      </dgm:t>
    </dgm:pt>
    <dgm:pt modelId="{1AAE550E-B468-4027-BD16-60D04B9F435C}" type="sibTrans" cxnId="{B0A9F6E3-EB3E-4308-873B-1CE21A70D469}">
      <dgm:prSet/>
      <dgm:spPr/>
      <dgm:t>
        <a:bodyPr/>
        <a:lstStyle/>
        <a:p>
          <a:endParaRPr lang="en-US">
            <a:solidFill>
              <a:schemeClr val="tx1"/>
            </a:solidFill>
          </a:endParaRPr>
        </a:p>
      </dgm:t>
    </dgm:pt>
    <dgm:pt modelId="{0E123929-C1C1-4D95-8548-B9DA64C491B7}">
      <dgm:prSet/>
      <dgm:spPr/>
      <dgm:t>
        <a:bodyPr/>
        <a:lstStyle/>
        <a:p>
          <a:pPr rtl="1"/>
          <a:r>
            <a:rPr lang="ar-SA" dirty="0" smtClean="0">
              <a:solidFill>
                <a:schemeClr val="tx1"/>
              </a:solidFill>
              <a:latin typeface="Times New Roman" pitchFamily="18" charset="0"/>
              <a:cs typeface="Zar" pitchFamily="2" charset="-78"/>
            </a:rPr>
            <a:t>تشخيص علل</a:t>
          </a:r>
          <a:endParaRPr lang="en-US" dirty="0">
            <a:solidFill>
              <a:schemeClr val="tx1"/>
            </a:solidFill>
            <a:cs typeface="Zar" pitchFamily="2" charset="-78"/>
          </a:endParaRPr>
        </a:p>
      </dgm:t>
    </dgm:pt>
    <dgm:pt modelId="{42CE5EF0-AD19-4261-8D3E-853137AA9E1E}" type="parTrans" cxnId="{32BBA1D8-68F1-4632-99F2-E272F4127040}">
      <dgm:prSet/>
      <dgm:spPr/>
      <dgm:t>
        <a:bodyPr/>
        <a:lstStyle/>
        <a:p>
          <a:endParaRPr lang="en-US">
            <a:solidFill>
              <a:schemeClr val="tx1"/>
            </a:solidFill>
          </a:endParaRPr>
        </a:p>
      </dgm:t>
    </dgm:pt>
    <dgm:pt modelId="{C4580EBE-8965-4A53-A9F6-CED7B2F482D8}" type="sibTrans" cxnId="{32BBA1D8-68F1-4632-99F2-E272F4127040}">
      <dgm:prSet/>
      <dgm:spPr/>
      <dgm:t>
        <a:bodyPr/>
        <a:lstStyle/>
        <a:p>
          <a:endParaRPr lang="en-US">
            <a:solidFill>
              <a:schemeClr val="tx1"/>
            </a:solidFill>
          </a:endParaRPr>
        </a:p>
      </dgm:t>
    </dgm:pt>
    <dgm:pt modelId="{E5CCB12B-DBBC-4154-B75F-0F7467A39CDE}">
      <dgm:prSet phldrT="[Text]"/>
      <dgm:spPr/>
      <dgm:t>
        <a:bodyPr/>
        <a:lstStyle/>
        <a:p>
          <a:pPr rtl="1"/>
          <a:r>
            <a:rPr lang="ar-SA" smtClean="0">
              <a:solidFill>
                <a:schemeClr val="tx1"/>
              </a:solidFill>
              <a:latin typeface="Times New Roman" pitchFamily="18" charset="0"/>
              <a:cs typeface="Zar" pitchFamily="2" charset="-78"/>
            </a:rPr>
            <a:t>ارزيابي راه‌حل‌هاي جايگزين</a:t>
          </a:r>
          <a:endParaRPr lang="en-US" dirty="0">
            <a:solidFill>
              <a:schemeClr val="tx1"/>
            </a:solidFill>
          </a:endParaRPr>
        </a:p>
      </dgm:t>
    </dgm:pt>
    <dgm:pt modelId="{1AA09C6E-2C7F-4CEB-A5A6-4CD2B8959C20}" type="parTrans" cxnId="{338DEB44-2DF2-4DCA-A84A-D1C7A0B4208B}">
      <dgm:prSet/>
      <dgm:spPr/>
      <dgm:t>
        <a:bodyPr/>
        <a:lstStyle/>
        <a:p>
          <a:endParaRPr lang="en-US">
            <a:solidFill>
              <a:schemeClr val="tx1"/>
            </a:solidFill>
          </a:endParaRPr>
        </a:p>
      </dgm:t>
    </dgm:pt>
    <dgm:pt modelId="{A962DA75-C157-4D77-A0E5-28C77DCF33BD}" type="sibTrans" cxnId="{338DEB44-2DF2-4DCA-A84A-D1C7A0B4208B}">
      <dgm:prSet/>
      <dgm:spPr/>
      <dgm:t>
        <a:bodyPr/>
        <a:lstStyle/>
        <a:p>
          <a:endParaRPr lang="en-US">
            <a:solidFill>
              <a:schemeClr val="tx1"/>
            </a:solidFill>
          </a:endParaRPr>
        </a:p>
      </dgm:t>
    </dgm:pt>
    <dgm:pt modelId="{C2F4BE71-6840-4DAA-A045-F10BEB8EC47B}">
      <dgm:prSet/>
      <dgm:spPr/>
      <dgm:t>
        <a:bodyPr/>
        <a:lstStyle/>
        <a:p>
          <a:pPr rtl="1"/>
          <a:r>
            <a:rPr lang="ar-SA" smtClean="0">
              <a:solidFill>
                <a:schemeClr val="tx1"/>
              </a:solidFill>
              <a:latin typeface="Times New Roman" pitchFamily="18" charset="0"/>
              <a:cs typeface="Zar" pitchFamily="2" charset="-78"/>
            </a:rPr>
            <a:t>انتخاب بهترين راه‌حل</a:t>
          </a:r>
          <a:endParaRPr lang="en-US" dirty="0">
            <a:solidFill>
              <a:schemeClr val="tx1"/>
            </a:solidFill>
            <a:cs typeface="Zar" pitchFamily="2" charset="-78"/>
          </a:endParaRPr>
        </a:p>
      </dgm:t>
    </dgm:pt>
    <dgm:pt modelId="{98DD682E-4A1D-4F9F-9A1B-686E815A6B3C}" type="parTrans" cxnId="{CED81669-149B-47B1-87E5-4B26BDADFB70}">
      <dgm:prSet/>
      <dgm:spPr/>
      <dgm:t>
        <a:bodyPr/>
        <a:lstStyle/>
        <a:p>
          <a:endParaRPr lang="en-US">
            <a:solidFill>
              <a:schemeClr val="tx1"/>
            </a:solidFill>
          </a:endParaRPr>
        </a:p>
      </dgm:t>
    </dgm:pt>
    <dgm:pt modelId="{36712EFB-365A-4F25-8D2F-B32ED0DE910B}" type="sibTrans" cxnId="{CED81669-149B-47B1-87E5-4B26BDADFB70}">
      <dgm:prSet/>
      <dgm:spPr/>
      <dgm:t>
        <a:bodyPr/>
        <a:lstStyle/>
        <a:p>
          <a:endParaRPr lang="en-US">
            <a:solidFill>
              <a:schemeClr val="tx1"/>
            </a:solidFill>
          </a:endParaRPr>
        </a:p>
      </dgm:t>
    </dgm:pt>
    <dgm:pt modelId="{1F16E1D0-5D06-4B2D-B380-28C574842F03}">
      <dgm:prSet phldrT="[Text]"/>
      <dgm:spPr/>
      <dgm:t>
        <a:bodyPr/>
        <a:lstStyle/>
        <a:p>
          <a:pPr rtl="1"/>
          <a:r>
            <a:rPr lang="fa-IR" dirty="0" smtClean="0">
              <a:solidFill>
                <a:schemeClr val="tx1"/>
              </a:solidFill>
              <a:latin typeface="Times New Roman" pitchFamily="18" charset="0"/>
              <a:cs typeface="Zar" pitchFamily="2" charset="-78"/>
            </a:rPr>
            <a:t>4. ا</a:t>
          </a:r>
          <a:r>
            <a:rPr lang="ar-SA" dirty="0" smtClean="0">
              <a:solidFill>
                <a:schemeClr val="tx1"/>
              </a:solidFill>
              <a:latin typeface="Times New Roman" pitchFamily="18" charset="0"/>
              <a:cs typeface="Zar" pitchFamily="2" charset="-78"/>
            </a:rPr>
            <a:t>جرا و پيگيري</a:t>
          </a:r>
          <a:endParaRPr lang="en-US" dirty="0">
            <a:solidFill>
              <a:schemeClr val="tx1"/>
            </a:solidFill>
          </a:endParaRPr>
        </a:p>
      </dgm:t>
    </dgm:pt>
    <dgm:pt modelId="{B9A7CBF5-9DF5-432F-A197-DED1ED61AB14}" type="parTrans" cxnId="{06E4C53D-EE58-47AB-98E9-ACAD6D8DF015}">
      <dgm:prSet/>
      <dgm:spPr/>
      <dgm:t>
        <a:bodyPr/>
        <a:lstStyle/>
        <a:p>
          <a:endParaRPr lang="en-US">
            <a:solidFill>
              <a:schemeClr val="tx1"/>
            </a:solidFill>
          </a:endParaRPr>
        </a:p>
      </dgm:t>
    </dgm:pt>
    <dgm:pt modelId="{432F7187-804E-413D-ACCB-90A1DAF29DFB}" type="sibTrans" cxnId="{06E4C53D-EE58-47AB-98E9-ACAD6D8DF015}">
      <dgm:prSet/>
      <dgm:spPr/>
      <dgm:t>
        <a:bodyPr/>
        <a:lstStyle/>
        <a:p>
          <a:endParaRPr lang="en-US">
            <a:solidFill>
              <a:schemeClr val="tx1"/>
            </a:solidFill>
          </a:endParaRPr>
        </a:p>
      </dgm:t>
    </dgm:pt>
    <dgm:pt modelId="{138CD058-4E04-479E-B2CC-E254B85E8824}">
      <dgm:prSet/>
      <dgm:spPr/>
      <dgm:t>
        <a:bodyPr/>
        <a:lstStyle/>
        <a:p>
          <a:pPr rtl="1"/>
          <a:r>
            <a:rPr lang="ar-SA" smtClean="0">
              <a:solidFill>
                <a:schemeClr val="tx1"/>
              </a:solidFill>
              <a:latin typeface="Times New Roman" pitchFamily="18" charset="0"/>
              <a:cs typeface="Zar" pitchFamily="2" charset="-78"/>
            </a:rPr>
            <a:t>هدايت فعاليتهاي عملي حل مسئله</a:t>
          </a:r>
          <a:endParaRPr lang="ar-SA" dirty="0">
            <a:solidFill>
              <a:schemeClr val="tx1"/>
            </a:solidFill>
            <a:latin typeface="Times New Roman" pitchFamily="18" charset="0"/>
            <a:cs typeface="Zar" pitchFamily="2" charset="-78"/>
          </a:endParaRPr>
        </a:p>
      </dgm:t>
    </dgm:pt>
    <dgm:pt modelId="{C9C37607-F3BE-440E-92D9-839E8D9DF79F}" type="parTrans" cxnId="{2DAE5D81-A333-4E3B-B84E-C16A78E42F56}">
      <dgm:prSet/>
      <dgm:spPr/>
      <dgm:t>
        <a:bodyPr/>
        <a:lstStyle/>
        <a:p>
          <a:endParaRPr lang="en-US">
            <a:solidFill>
              <a:schemeClr val="tx1"/>
            </a:solidFill>
          </a:endParaRPr>
        </a:p>
      </dgm:t>
    </dgm:pt>
    <dgm:pt modelId="{961AE816-9D20-47AD-B9C6-7FBD1242E544}" type="sibTrans" cxnId="{2DAE5D81-A333-4E3B-B84E-C16A78E42F56}">
      <dgm:prSet/>
      <dgm:spPr/>
      <dgm:t>
        <a:bodyPr/>
        <a:lstStyle/>
        <a:p>
          <a:endParaRPr lang="en-US">
            <a:solidFill>
              <a:schemeClr val="tx1"/>
            </a:solidFill>
          </a:endParaRPr>
        </a:p>
      </dgm:t>
    </dgm:pt>
    <dgm:pt modelId="{A3517475-04C2-4087-BE68-12C666AF1811}">
      <dgm:prSet/>
      <dgm:spPr/>
      <dgm:t>
        <a:bodyPr/>
        <a:lstStyle/>
        <a:p>
          <a:pPr rtl="1"/>
          <a:r>
            <a:rPr lang="ar-SA" smtClean="0">
              <a:solidFill>
                <a:schemeClr val="tx1"/>
              </a:solidFill>
              <a:latin typeface="Times New Roman" pitchFamily="18" charset="0"/>
              <a:cs typeface="Zar" pitchFamily="2" charset="-78"/>
            </a:rPr>
            <a:t>انجام اصلاحات ضروري</a:t>
          </a:r>
          <a:endParaRPr lang="en-US" dirty="0">
            <a:solidFill>
              <a:schemeClr val="tx1"/>
            </a:solidFill>
            <a:cs typeface="Zar" pitchFamily="2" charset="-78"/>
          </a:endParaRPr>
        </a:p>
      </dgm:t>
    </dgm:pt>
    <dgm:pt modelId="{89A3FC55-9D93-4A56-A8A4-95B9DF683D35}" type="parTrans" cxnId="{6C9A2FA9-3B62-49D5-932F-342BB6FAD2F4}">
      <dgm:prSet/>
      <dgm:spPr/>
      <dgm:t>
        <a:bodyPr/>
        <a:lstStyle/>
        <a:p>
          <a:endParaRPr lang="en-US">
            <a:solidFill>
              <a:schemeClr val="tx1"/>
            </a:solidFill>
          </a:endParaRPr>
        </a:p>
      </dgm:t>
    </dgm:pt>
    <dgm:pt modelId="{F09C032F-374A-481E-8EEA-6186E46197F0}" type="sibTrans" cxnId="{6C9A2FA9-3B62-49D5-932F-342BB6FAD2F4}">
      <dgm:prSet/>
      <dgm:spPr/>
      <dgm:t>
        <a:bodyPr/>
        <a:lstStyle/>
        <a:p>
          <a:endParaRPr lang="en-US">
            <a:solidFill>
              <a:schemeClr val="tx1"/>
            </a:solidFill>
          </a:endParaRPr>
        </a:p>
      </dgm:t>
    </dgm:pt>
    <dgm:pt modelId="{3CB73ABF-E02B-4CB2-911B-EB614AF31F4F}" type="pres">
      <dgm:prSet presAssocID="{9C89DDE1-E490-4DF5-B414-F386D9FFDF44}" presName="Name0" presStyleCnt="0">
        <dgm:presLayoutVars>
          <dgm:dir val="rev"/>
          <dgm:animLvl val="lvl"/>
          <dgm:resizeHandles val="exact"/>
        </dgm:presLayoutVars>
      </dgm:prSet>
      <dgm:spPr/>
      <dgm:t>
        <a:bodyPr/>
        <a:lstStyle/>
        <a:p>
          <a:pPr rtl="1"/>
          <a:endParaRPr lang="fa-IR"/>
        </a:p>
      </dgm:t>
    </dgm:pt>
    <dgm:pt modelId="{FCCBCB72-ABDB-4446-B501-29CB0609B191}" type="pres">
      <dgm:prSet presAssocID="{0F1540EB-C932-4875-B67F-751246F473D4}" presName="compositeNode" presStyleCnt="0">
        <dgm:presLayoutVars>
          <dgm:bulletEnabled val="1"/>
        </dgm:presLayoutVars>
      </dgm:prSet>
      <dgm:spPr/>
    </dgm:pt>
    <dgm:pt modelId="{6EB2494A-796C-4A9E-A459-E06DFBD9CD0C}" type="pres">
      <dgm:prSet presAssocID="{0F1540EB-C932-4875-B67F-751246F473D4}" presName="bgRect" presStyleLbl="node1" presStyleIdx="0" presStyleCnt="4"/>
      <dgm:spPr/>
      <dgm:t>
        <a:bodyPr/>
        <a:lstStyle/>
        <a:p>
          <a:endParaRPr lang="en-US"/>
        </a:p>
      </dgm:t>
    </dgm:pt>
    <dgm:pt modelId="{8ED7EC0E-A813-4638-98AF-27CEB81AC376}" type="pres">
      <dgm:prSet presAssocID="{0F1540EB-C932-4875-B67F-751246F473D4}" presName="parentNode" presStyleLbl="node1" presStyleIdx="0" presStyleCnt="4">
        <dgm:presLayoutVars>
          <dgm:chMax val="0"/>
          <dgm:bulletEnabled val="1"/>
        </dgm:presLayoutVars>
      </dgm:prSet>
      <dgm:spPr/>
      <dgm:t>
        <a:bodyPr/>
        <a:lstStyle/>
        <a:p>
          <a:endParaRPr lang="en-US"/>
        </a:p>
      </dgm:t>
    </dgm:pt>
    <dgm:pt modelId="{33F9EA2F-A784-4C58-80C6-28A45B823220}" type="pres">
      <dgm:prSet presAssocID="{0F1540EB-C932-4875-B67F-751246F473D4}" presName="childNode" presStyleLbl="node1" presStyleIdx="0" presStyleCnt="4">
        <dgm:presLayoutVars>
          <dgm:bulletEnabled val="1"/>
        </dgm:presLayoutVars>
      </dgm:prSet>
      <dgm:spPr/>
      <dgm:t>
        <a:bodyPr/>
        <a:lstStyle/>
        <a:p>
          <a:endParaRPr lang="en-US"/>
        </a:p>
      </dgm:t>
    </dgm:pt>
    <dgm:pt modelId="{74D8F06E-91D9-4E93-9219-4EF589D1B7B3}" type="pres">
      <dgm:prSet presAssocID="{3ECF52A2-5B8D-4D51-A82D-1429D4956F25}" presName="hSp" presStyleCnt="0"/>
      <dgm:spPr/>
    </dgm:pt>
    <dgm:pt modelId="{50A36F58-599D-4F4A-BB15-5A45A3D44480}" type="pres">
      <dgm:prSet presAssocID="{3ECF52A2-5B8D-4D51-A82D-1429D4956F25}" presName="vProcSp" presStyleCnt="0"/>
      <dgm:spPr/>
    </dgm:pt>
    <dgm:pt modelId="{048CAD30-8BBD-4D79-9E96-82664AFB956A}" type="pres">
      <dgm:prSet presAssocID="{3ECF52A2-5B8D-4D51-A82D-1429D4956F25}" presName="vSp1" presStyleCnt="0"/>
      <dgm:spPr/>
    </dgm:pt>
    <dgm:pt modelId="{055A8F93-9341-43C1-AD2D-02B55C6F28D5}" type="pres">
      <dgm:prSet presAssocID="{3ECF52A2-5B8D-4D51-A82D-1429D4956F25}" presName="simulatedConn" presStyleLbl="solidFgAcc1" presStyleIdx="0" presStyleCnt="3"/>
      <dgm:spPr/>
    </dgm:pt>
    <dgm:pt modelId="{1FB2F2EF-CE60-4570-B8A9-72D40329575B}" type="pres">
      <dgm:prSet presAssocID="{3ECF52A2-5B8D-4D51-A82D-1429D4956F25}" presName="vSp2" presStyleCnt="0"/>
      <dgm:spPr/>
    </dgm:pt>
    <dgm:pt modelId="{7FDF4408-29F7-44E1-9357-7C5C85B62A90}" type="pres">
      <dgm:prSet presAssocID="{3ECF52A2-5B8D-4D51-A82D-1429D4956F25}" presName="sibTrans" presStyleCnt="0"/>
      <dgm:spPr/>
    </dgm:pt>
    <dgm:pt modelId="{AE66FDFC-8663-4736-96A1-1375F22FDB14}" type="pres">
      <dgm:prSet presAssocID="{3CEA032F-E2BF-407D-9F04-C33F3BC77031}" presName="compositeNode" presStyleCnt="0">
        <dgm:presLayoutVars>
          <dgm:bulletEnabled val="1"/>
        </dgm:presLayoutVars>
      </dgm:prSet>
      <dgm:spPr/>
    </dgm:pt>
    <dgm:pt modelId="{969A440D-EDED-4C13-8956-7E467DA56FDE}" type="pres">
      <dgm:prSet presAssocID="{3CEA032F-E2BF-407D-9F04-C33F3BC77031}" presName="bgRect" presStyleLbl="node1" presStyleIdx="1" presStyleCnt="4"/>
      <dgm:spPr/>
      <dgm:t>
        <a:bodyPr/>
        <a:lstStyle/>
        <a:p>
          <a:endParaRPr lang="en-US"/>
        </a:p>
      </dgm:t>
    </dgm:pt>
    <dgm:pt modelId="{87D9FB43-C98C-4002-803E-DB9B14BDACD2}" type="pres">
      <dgm:prSet presAssocID="{3CEA032F-E2BF-407D-9F04-C33F3BC77031}" presName="parentNode" presStyleLbl="node1" presStyleIdx="1" presStyleCnt="4">
        <dgm:presLayoutVars>
          <dgm:chMax val="0"/>
          <dgm:bulletEnabled val="1"/>
        </dgm:presLayoutVars>
      </dgm:prSet>
      <dgm:spPr/>
      <dgm:t>
        <a:bodyPr/>
        <a:lstStyle/>
        <a:p>
          <a:endParaRPr lang="en-US"/>
        </a:p>
      </dgm:t>
    </dgm:pt>
    <dgm:pt modelId="{B0363811-1308-4DFA-A979-8EA4FFE4BDC6}" type="pres">
      <dgm:prSet presAssocID="{3CEA032F-E2BF-407D-9F04-C33F3BC77031}" presName="childNode" presStyleLbl="node1" presStyleIdx="1" presStyleCnt="4">
        <dgm:presLayoutVars>
          <dgm:bulletEnabled val="1"/>
        </dgm:presLayoutVars>
      </dgm:prSet>
      <dgm:spPr/>
      <dgm:t>
        <a:bodyPr/>
        <a:lstStyle/>
        <a:p>
          <a:endParaRPr lang="en-US"/>
        </a:p>
      </dgm:t>
    </dgm:pt>
    <dgm:pt modelId="{AE29E1D5-9492-4FBE-AFCD-D5F061AE25F3}" type="pres">
      <dgm:prSet presAssocID="{10C6B528-2C2A-4F87-9CBB-342E780375C3}" presName="hSp" presStyleCnt="0"/>
      <dgm:spPr/>
    </dgm:pt>
    <dgm:pt modelId="{D903AA7B-5285-4FA6-8D7B-C6FA1EA38283}" type="pres">
      <dgm:prSet presAssocID="{10C6B528-2C2A-4F87-9CBB-342E780375C3}" presName="vProcSp" presStyleCnt="0"/>
      <dgm:spPr/>
    </dgm:pt>
    <dgm:pt modelId="{F1023CC2-97E7-458C-9428-5C11FD436026}" type="pres">
      <dgm:prSet presAssocID="{10C6B528-2C2A-4F87-9CBB-342E780375C3}" presName="vSp1" presStyleCnt="0"/>
      <dgm:spPr/>
    </dgm:pt>
    <dgm:pt modelId="{C022F63C-2BF5-4C39-A860-1CEEFD47194C}" type="pres">
      <dgm:prSet presAssocID="{10C6B528-2C2A-4F87-9CBB-342E780375C3}" presName="simulatedConn" presStyleLbl="solidFgAcc1" presStyleIdx="1" presStyleCnt="3"/>
      <dgm:spPr/>
    </dgm:pt>
    <dgm:pt modelId="{42C7EF9C-2C02-4B16-A94D-2F99FD30A292}" type="pres">
      <dgm:prSet presAssocID="{10C6B528-2C2A-4F87-9CBB-342E780375C3}" presName="vSp2" presStyleCnt="0"/>
      <dgm:spPr/>
    </dgm:pt>
    <dgm:pt modelId="{84452D12-8D53-4AC5-BFA6-A0C0485C468A}" type="pres">
      <dgm:prSet presAssocID="{10C6B528-2C2A-4F87-9CBB-342E780375C3}" presName="sibTrans" presStyleCnt="0"/>
      <dgm:spPr/>
    </dgm:pt>
    <dgm:pt modelId="{A38546D7-BD88-46EC-A2D3-6ECCC6D864B9}" type="pres">
      <dgm:prSet presAssocID="{3CA9C82A-6722-41C6-8658-CDFD58B861C2}" presName="compositeNode" presStyleCnt="0">
        <dgm:presLayoutVars>
          <dgm:bulletEnabled val="1"/>
        </dgm:presLayoutVars>
      </dgm:prSet>
      <dgm:spPr/>
    </dgm:pt>
    <dgm:pt modelId="{E72D46DD-4B54-4DCE-A57D-2F0F4D770EA6}" type="pres">
      <dgm:prSet presAssocID="{3CA9C82A-6722-41C6-8658-CDFD58B861C2}" presName="bgRect" presStyleLbl="node1" presStyleIdx="2" presStyleCnt="4"/>
      <dgm:spPr/>
      <dgm:t>
        <a:bodyPr/>
        <a:lstStyle/>
        <a:p>
          <a:endParaRPr lang="en-US"/>
        </a:p>
      </dgm:t>
    </dgm:pt>
    <dgm:pt modelId="{854A9FBD-8BBC-4E41-A61B-EBAC47E2AF76}" type="pres">
      <dgm:prSet presAssocID="{3CA9C82A-6722-41C6-8658-CDFD58B861C2}" presName="parentNode" presStyleLbl="node1" presStyleIdx="2" presStyleCnt="4">
        <dgm:presLayoutVars>
          <dgm:chMax val="0"/>
          <dgm:bulletEnabled val="1"/>
        </dgm:presLayoutVars>
      </dgm:prSet>
      <dgm:spPr/>
      <dgm:t>
        <a:bodyPr/>
        <a:lstStyle/>
        <a:p>
          <a:endParaRPr lang="en-US"/>
        </a:p>
      </dgm:t>
    </dgm:pt>
    <dgm:pt modelId="{2C437815-E458-4B6A-BAB4-C663D07788B3}" type="pres">
      <dgm:prSet presAssocID="{3CA9C82A-6722-41C6-8658-CDFD58B861C2}" presName="childNode" presStyleLbl="node1" presStyleIdx="2" presStyleCnt="4">
        <dgm:presLayoutVars>
          <dgm:bulletEnabled val="1"/>
        </dgm:presLayoutVars>
      </dgm:prSet>
      <dgm:spPr/>
      <dgm:t>
        <a:bodyPr/>
        <a:lstStyle/>
        <a:p>
          <a:endParaRPr lang="en-US"/>
        </a:p>
      </dgm:t>
    </dgm:pt>
    <dgm:pt modelId="{98ADE357-D764-41EB-802F-A60E5E3F18B9}" type="pres">
      <dgm:prSet presAssocID="{1CAB923E-94D9-42FE-851C-D44287533977}" presName="hSp" presStyleCnt="0"/>
      <dgm:spPr/>
    </dgm:pt>
    <dgm:pt modelId="{86561821-B604-46A6-AC38-607068BB5EA5}" type="pres">
      <dgm:prSet presAssocID="{1CAB923E-94D9-42FE-851C-D44287533977}" presName="vProcSp" presStyleCnt="0"/>
      <dgm:spPr/>
    </dgm:pt>
    <dgm:pt modelId="{0D6A7AAA-5F7C-495C-8CF2-20ED4A859270}" type="pres">
      <dgm:prSet presAssocID="{1CAB923E-94D9-42FE-851C-D44287533977}" presName="vSp1" presStyleCnt="0"/>
      <dgm:spPr/>
    </dgm:pt>
    <dgm:pt modelId="{8F4559ED-2403-4526-9B9E-82AF5F48DB5C}" type="pres">
      <dgm:prSet presAssocID="{1CAB923E-94D9-42FE-851C-D44287533977}" presName="simulatedConn" presStyleLbl="solidFgAcc1" presStyleIdx="2" presStyleCnt="3"/>
      <dgm:spPr/>
    </dgm:pt>
    <dgm:pt modelId="{9089AB85-F961-4FB7-BF6A-63C2CA6F9E63}" type="pres">
      <dgm:prSet presAssocID="{1CAB923E-94D9-42FE-851C-D44287533977}" presName="vSp2" presStyleCnt="0"/>
      <dgm:spPr/>
    </dgm:pt>
    <dgm:pt modelId="{853FAADA-617C-44C0-9963-88B493821B48}" type="pres">
      <dgm:prSet presAssocID="{1CAB923E-94D9-42FE-851C-D44287533977}" presName="sibTrans" presStyleCnt="0"/>
      <dgm:spPr/>
    </dgm:pt>
    <dgm:pt modelId="{14D48368-FDF6-4D37-A687-18781240FCD3}" type="pres">
      <dgm:prSet presAssocID="{1F16E1D0-5D06-4B2D-B380-28C574842F03}" presName="compositeNode" presStyleCnt="0">
        <dgm:presLayoutVars>
          <dgm:bulletEnabled val="1"/>
        </dgm:presLayoutVars>
      </dgm:prSet>
      <dgm:spPr/>
    </dgm:pt>
    <dgm:pt modelId="{5D00064D-4718-49EF-81BC-72FA74AEAEEE}" type="pres">
      <dgm:prSet presAssocID="{1F16E1D0-5D06-4B2D-B380-28C574842F03}" presName="bgRect" presStyleLbl="node1" presStyleIdx="3" presStyleCnt="4"/>
      <dgm:spPr/>
      <dgm:t>
        <a:bodyPr/>
        <a:lstStyle/>
        <a:p>
          <a:endParaRPr lang="en-US"/>
        </a:p>
      </dgm:t>
    </dgm:pt>
    <dgm:pt modelId="{244310F7-5122-4D7C-A2DB-38E65A24BA71}" type="pres">
      <dgm:prSet presAssocID="{1F16E1D0-5D06-4B2D-B380-28C574842F03}" presName="parentNode" presStyleLbl="node1" presStyleIdx="3" presStyleCnt="4">
        <dgm:presLayoutVars>
          <dgm:chMax val="0"/>
          <dgm:bulletEnabled val="1"/>
        </dgm:presLayoutVars>
      </dgm:prSet>
      <dgm:spPr/>
      <dgm:t>
        <a:bodyPr/>
        <a:lstStyle/>
        <a:p>
          <a:endParaRPr lang="en-US"/>
        </a:p>
      </dgm:t>
    </dgm:pt>
    <dgm:pt modelId="{BFD58359-8E64-4491-84B8-1449F35A07C4}" type="pres">
      <dgm:prSet presAssocID="{1F16E1D0-5D06-4B2D-B380-28C574842F03}" presName="childNode" presStyleLbl="node1" presStyleIdx="3" presStyleCnt="4">
        <dgm:presLayoutVars>
          <dgm:bulletEnabled val="1"/>
        </dgm:presLayoutVars>
      </dgm:prSet>
      <dgm:spPr/>
      <dgm:t>
        <a:bodyPr/>
        <a:lstStyle/>
        <a:p>
          <a:pPr rtl="1"/>
          <a:endParaRPr lang="fa-IR"/>
        </a:p>
      </dgm:t>
    </dgm:pt>
  </dgm:ptLst>
  <dgm:cxnLst>
    <dgm:cxn modelId="{6C9A2FA9-3B62-49D5-932F-342BB6FAD2F4}" srcId="{1F16E1D0-5D06-4B2D-B380-28C574842F03}" destId="{A3517475-04C2-4087-BE68-12C666AF1811}" srcOrd="2" destOrd="0" parTransId="{89A3FC55-9D93-4A56-A8A4-95B9DF683D35}" sibTransId="{F09C032F-374A-481E-8EEA-6186E46197F0}"/>
    <dgm:cxn modelId="{F36BE067-528B-4427-B7E0-17FD7BCD35A4}" type="presOf" srcId="{3CA9C82A-6722-41C6-8658-CDFD58B861C2}" destId="{854A9FBD-8BBC-4E41-A61B-EBAC47E2AF76}" srcOrd="1" destOrd="0" presId="urn:microsoft.com/office/officeart/2005/8/layout/hProcess7#1"/>
    <dgm:cxn modelId="{44A624E6-69E2-4F85-AA4C-7CA5A258DE54}" type="presOf" srcId="{0F1540EB-C932-4875-B67F-751246F473D4}" destId="{8ED7EC0E-A813-4638-98AF-27CEB81AC376}" srcOrd="1" destOrd="0" presId="urn:microsoft.com/office/officeart/2005/8/layout/hProcess7#1"/>
    <dgm:cxn modelId="{FA3DF2C1-2394-4CB2-AD8D-60DF3A7C6545}" srcId="{9C89DDE1-E490-4DF5-B414-F386D9FFDF44}" destId="{3CEA032F-E2BF-407D-9F04-C33F3BC77031}" srcOrd="1" destOrd="0" parTransId="{073CF7CD-6429-4987-A38B-8BAF2FF197A1}" sibTransId="{10C6B528-2C2A-4F87-9CBB-342E780375C3}"/>
    <dgm:cxn modelId="{7EE59B88-BECF-47DF-BB76-3EDE2F16E019}" type="presOf" srcId="{42AA2AD6-99C5-4038-ACFB-0B27AC01A763}" destId="{BFD58359-8E64-4491-84B8-1449F35A07C4}" srcOrd="0" destOrd="0" presId="urn:microsoft.com/office/officeart/2005/8/layout/hProcess7#1"/>
    <dgm:cxn modelId="{32BBA1D8-68F1-4632-99F2-E272F4127040}" srcId="{0F1540EB-C932-4875-B67F-751246F473D4}" destId="{0E123929-C1C1-4D95-8548-B9DA64C491B7}" srcOrd="2" destOrd="0" parTransId="{42CE5EF0-AD19-4261-8D3E-853137AA9E1E}" sibTransId="{C4580EBE-8965-4A53-A9F6-CED7B2F482D8}"/>
    <dgm:cxn modelId="{B0A9F6E3-EB3E-4308-873B-1CE21A70D469}" srcId="{0F1540EB-C932-4875-B67F-751246F473D4}" destId="{745A12F0-1045-4E3B-8C9E-565421D2CFEF}" srcOrd="1" destOrd="0" parTransId="{BABD9792-83BD-4BD0-807C-2714F28B6842}" sibTransId="{1AAE550E-B468-4027-BD16-60D04B9F435C}"/>
    <dgm:cxn modelId="{4CF50857-E2FC-4AA0-A289-9401937130B6}" type="presOf" srcId="{1F16E1D0-5D06-4B2D-B380-28C574842F03}" destId="{244310F7-5122-4D7C-A2DB-38E65A24BA71}" srcOrd="1" destOrd="0" presId="urn:microsoft.com/office/officeart/2005/8/layout/hProcess7#1"/>
    <dgm:cxn modelId="{2DAE5D81-A333-4E3B-B84E-C16A78E42F56}" srcId="{1F16E1D0-5D06-4B2D-B380-28C574842F03}" destId="{138CD058-4E04-479E-B2CC-E254B85E8824}" srcOrd="1" destOrd="0" parTransId="{C9C37607-F3BE-440E-92D9-839E8D9DF79F}" sibTransId="{961AE816-9D20-47AD-B9C6-7FBD1242E544}"/>
    <dgm:cxn modelId="{607CFBAA-908F-475B-AFC3-6141BFDBDAFF}" type="presOf" srcId="{C8A1D8FA-9C98-4A01-9041-76633A190EAE}" destId="{33F9EA2F-A784-4C58-80C6-28A45B823220}" srcOrd="0" destOrd="0" presId="urn:microsoft.com/office/officeart/2005/8/layout/hProcess7#1"/>
    <dgm:cxn modelId="{CED81669-149B-47B1-87E5-4B26BDADFB70}" srcId="{3CA9C82A-6722-41C6-8658-CDFD58B861C2}" destId="{C2F4BE71-6840-4DAA-A045-F10BEB8EC47B}" srcOrd="1" destOrd="0" parTransId="{98DD682E-4A1D-4F9F-9A1B-686E815A6B3C}" sibTransId="{36712EFB-365A-4F25-8D2F-B32ED0DE910B}"/>
    <dgm:cxn modelId="{D79FFBB9-8BC8-4EB3-9657-96339F30E250}" srcId="{9C89DDE1-E490-4DF5-B414-F386D9FFDF44}" destId="{3CA9C82A-6722-41C6-8658-CDFD58B861C2}" srcOrd="2" destOrd="0" parTransId="{1D732BFB-DE2E-4D97-BC09-D3F1C4E16808}" sibTransId="{1CAB923E-94D9-42FE-851C-D44287533977}"/>
    <dgm:cxn modelId="{AAC8957C-FEF7-476E-96EE-86F7A26DAFEE}" type="presOf" srcId="{138CD058-4E04-479E-B2CC-E254B85E8824}" destId="{BFD58359-8E64-4491-84B8-1449F35A07C4}" srcOrd="0" destOrd="1" presId="urn:microsoft.com/office/officeart/2005/8/layout/hProcess7#1"/>
    <dgm:cxn modelId="{B914148D-4A9D-4284-9A37-B115F4760E29}" srcId="{1F16E1D0-5D06-4B2D-B380-28C574842F03}" destId="{42AA2AD6-99C5-4038-ACFB-0B27AC01A763}" srcOrd="0" destOrd="0" parTransId="{A967D2E4-44DD-423E-A9E0-654134D96753}" sibTransId="{43889FDE-4EB1-43BC-A0F7-AAABB334EBB2}"/>
    <dgm:cxn modelId="{685AF7A0-FE49-40A1-9308-7176B90DB7FF}" srcId="{0F1540EB-C932-4875-B67F-751246F473D4}" destId="{C8A1D8FA-9C98-4A01-9041-76633A190EAE}" srcOrd="0" destOrd="0" parTransId="{4DFEE48D-CEFC-4201-BBBE-0A4CC1A201F9}" sibTransId="{F120C924-336E-4CF7-9B55-BBBEDD0D45DC}"/>
    <dgm:cxn modelId="{96945734-E2A1-4807-9DC8-1849E22F0E78}" type="presOf" srcId="{E5CCB12B-DBBC-4154-B75F-0F7467A39CDE}" destId="{2C437815-E458-4B6A-BAB4-C663D07788B3}" srcOrd="0" destOrd="0" presId="urn:microsoft.com/office/officeart/2005/8/layout/hProcess7#1"/>
    <dgm:cxn modelId="{B55C9E06-0AC2-4BC7-A234-4FE9B4ECE8B4}" type="presOf" srcId="{3CEA032F-E2BF-407D-9F04-C33F3BC77031}" destId="{87D9FB43-C98C-4002-803E-DB9B14BDACD2}" srcOrd="1" destOrd="0" presId="urn:microsoft.com/office/officeart/2005/8/layout/hProcess7#1"/>
    <dgm:cxn modelId="{9699BF49-2536-4063-A1A8-3BE796C4DEA7}" srcId="{3CEA032F-E2BF-407D-9F04-C33F3BC77031}" destId="{F311C60C-2F8D-454D-A6AB-C5E825BF734F}" srcOrd="0" destOrd="0" parTransId="{A70B5D1F-BDA8-4883-A5AE-85435EE1844F}" sibTransId="{079D2E64-7203-46D1-8781-4AFB630B072E}"/>
    <dgm:cxn modelId="{C88E0E34-8382-4F34-B220-BA337F2B667F}" type="presOf" srcId="{A3517475-04C2-4087-BE68-12C666AF1811}" destId="{BFD58359-8E64-4491-84B8-1449F35A07C4}" srcOrd="0" destOrd="2" presId="urn:microsoft.com/office/officeart/2005/8/layout/hProcess7#1"/>
    <dgm:cxn modelId="{51260DA8-C057-4FEC-9751-60C5FC49E521}" type="presOf" srcId="{F311C60C-2F8D-454D-A6AB-C5E825BF734F}" destId="{B0363811-1308-4DFA-A979-8EA4FFE4BDC6}" srcOrd="0" destOrd="0" presId="urn:microsoft.com/office/officeart/2005/8/layout/hProcess7#1"/>
    <dgm:cxn modelId="{B612204B-F75B-40F5-89D1-03B3A2B21D3F}" type="presOf" srcId="{0F1540EB-C932-4875-B67F-751246F473D4}" destId="{6EB2494A-796C-4A9E-A459-E06DFBD9CD0C}" srcOrd="0" destOrd="0" presId="urn:microsoft.com/office/officeart/2005/8/layout/hProcess7#1"/>
    <dgm:cxn modelId="{338DEB44-2DF2-4DCA-A84A-D1C7A0B4208B}" srcId="{3CA9C82A-6722-41C6-8658-CDFD58B861C2}" destId="{E5CCB12B-DBBC-4154-B75F-0F7467A39CDE}" srcOrd="0" destOrd="0" parTransId="{1AA09C6E-2C7F-4CEB-A5A6-4CD2B8959C20}" sibTransId="{A962DA75-C157-4D77-A0E5-28C77DCF33BD}"/>
    <dgm:cxn modelId="{CE0D3E43-C7F5-4C9B-A0FC-9E552918C263}" type="presOf" srcId="{3CA9C82A-6722-41C6-8658-CDFD58B861C2}" destId="{E72D46DD-4B54-4DCE-A57D-2F0F4D770EA6}" srcOrd="0" destOrd="0" presId="urn:microsoft.com/office/officeart/2005/8/layout/hProcess7#1"/>
    <dgm:cxn modelId="{B08FECD1-E9BF-4224-B3CA-F701E0F236E5}" type="presOf" srcId="{9C89DDE1-E490-4DF5-B414-F386D9FFDF44}" destId="{3CB73ABF-E02B-4CB2-911B-EB614AF31F4F}" srcOrd="0" destOrd="0" presId="urn:microsoft.com/office/officeart/2005/8/layout/hProcess7#1"/>
    <dgm:cxn modelId="{0CFC7F87-7B96-4020-83EA-48B56EBC341D}" type="presOf" srcId="{1F16E1D0-5D06-4B2D-B380-28C574842F03}" destId="{5D00064D-4718-49EF-81BC-72FA74AEAEEE}" srcOrd="0" destOrd="0" presId="urn:microsoft.com/office/officeart/2005/8/layout/hProcess7#1"/>
    <dgm:cxn modelId="{CAB36AA0-66CB-4CBA-B6AE-C4E40ABFFDE4}" type="presOf" srcId="{745A12F0-1045-4E3B-8C9E-565421D2CFEF}" destId="{33F9EA2F-A784-4C58-80C6-28A45B823220}" srcOrd="0" destOrd="1" presId="urn:microsoft.com/office/officeart/2005/8/layout/hProcess7#1"/>
    <dgm:cxn modelId="{5C78222B-5CDA-4005-A83D-358C6383135A}" type="presOf" srcId="{0E123929-C1C1-4D95-8548-B9DA64C491B7}" destId="{33F9EA2F-A784-4C58-80C6-28A45B823220}" srcOrd="0" destOrd="2" presId="urn:microsoft.com/office/officeart/2005/8/layout/hProcess7#1"/>
    <dgm:cxn modelId="{B02D24D4-DF29-459F-8BFF-5CC23342D048}" type="presOf" srcId="{3CEA032F-E2BF-407D-9F04-C33F3BC77031}" destId="{969A440D-EDED-4C13-8956-7E467DA56FDE}" srcOrd="0" destOrd="0" presId="urn:microsoft.com/office/officeart/2005/8/layout/hProcess7#1"/>
    <dgm:cxn modelId="{9A6E57D1-B86F-4450-8E17-0C5D8C686A6C}" type="presOf" srcId="{C2F4BE71-6840-4DAA-A045-F10BEB8EC47B}" destId="{2C437815-E458-4B6A-BAB4-C663D07788B3}" srcOrd="0" destOrd="1" presId="urn:microsoft.com/office/officeart/2005/8/layout/hProcess7#1"/>
    <dgm:cxn modelId="{06E4C53D-EE58-47AB-98E9-ACAD6D8DF015}" srcId="{9C89DDE1-E490-4DF5-B414-F386D9FFDF44}" destId="{1F16E1D0-5D06-4B2D-B380-28C574842F03}" srcOrd="3" destOrd="0" parTransId="{B9A7CBF5-9DF5-432F-A197-DED1ED61AB14}" sibTransId="{432F7187-804E-413D-ACCB-90A1DAF29DFB}"/>
    <dgm:cxn modelId="{3B29AC37-D4FC-4528-B9AE-A2789DF90E81}" srcId="{9C89DDE1-E490-4DF5-B414-F386D9FFDF44}" destId="{0F1540EB-C932-4875-B67F-751246F473D4}" srcOrd="0" destOrd="0" parTransId="{FB2B081C-21C0-4690-88E5-1EE1BEA4E39F}" sibTransId="{3ECF52A2-5B8D-4D51-A82D-1429D4956F25}"/>
    <dgm:cxn modelId="{B118E35D-2FB0-42C1-AD07-B458AAAB4A4C}" type="presParOf" srcId="{3CB73ABF-E02B-4CB2-911B-EB614AF31F4F}" destId="{FCCBCB72-ABDB-4446-B501-29CB0609B191}" srcOrd="0" destOrd="0" presId="urn:microsoft.com/office/officeart/2005/8/layout/hProcess7#1"/>
    <dgm:cxn modelId="{128CDAC6-5B6A-4682-8E55-AEC6685E8C20}" type="presParOf" srcId="{FCCBCB72-ABDB-4446-B501-29CB0609B191}" destId="{6EB2494A-796C-4A9E-A459-E06DFBD9CD0C}" srcOrd="0" destOrd="0" presId="urn:microsoft.com/office/officeart/2005/8/layout/hProcess7#1"/>
    <dgm:cxn modelId="{BBB16663-C833-4F28-B90F-B259111D13DC}" type="presParOf" srcId="{FCCBCB72-ABDB-4446-B501-29CB0609B191}" destId="{8ED7EC0E-A813-4638-98AF-27CEB81AC376}" srcOrd="1" destOrd="0" presId="urn:microsoft.com/office/officeart/2005/8/layout/hProcess7#1"/>
    <dgm:cxn modelId="{27B70CB4-9F93-4401-A2B1-ABD6AF40E234}" type="presParOf" srcId="{FCCBCB72-ABDB-4446-B501-29CB0609B191}" destId="{33F9EA2F-A784-4C58-80C6-28A45B823220}" srcOrd="2" destOrd="0" presId="urn:microsoft.com/office/officeart/2005/8/layout/hProcess7#1"/>
    <dgm:cxn modelId="{7E89C707-892D-4A2A-9FB3-F4CFA36561DA}" type="presParOf" srcId="{3CB73ABF-E02B-4CB2-911B-EB614AF31F4F}" destId="{74D8F06E-91D9-4E93-9219-4EF589D1B7B3}" srcOrd="1" destOrd="0" presId="urn:microsoft.com/office/officeart/2005/8/layout/hProcess7#1"/>
    <dgm:cxn modelId="{0D8D730B-8867-4624-8C13-7509909FCE01}" type="presParOf" srcId="{3CB73ABF-E02B-4CB2-911B-EB614AF31F4F}" destId="{50A36F58-599D-4F4A-BB15-5A45A3D44480}" srcOrd="2" destOrd="0" presId="urn:microsoft.com/office/officeart/2005/8/layout/hProcess7#1"/>
    <dgm:cxn modelId="{761261E4-E241-4093-977B-9EF8DD9702C6}" type="presParOf" srcId="{50A36F58-599D-4F4A-BB15-5A45A3D44480}" destId="{048CAD30-8BBD-4D79-9E96-82664AFB956A}" srcOrd="0" destOrd="0" presId="urn:microsoft.com/office/officeart/2005/8/layout/hProcess7#1"/>
    <dgm:cxn modelId="{445B4E37-162E-4F4A-9181-3FBC0136274A}" type="presParOf" srcId="{50A36F58-599D-4F4A-BB15-5A45A3D44480}" destId="{055A8F93-9341-43C1-AD2D-02B55C6F28D5}" srcOrd="1" destOrd="0" presId="urn:microsoft.com/office/officeart/2005/8/layout/hProcess7#1"/>
    <dgm:cxn modelId="{747FE70C-B4BF-4467-823B-D01F4DB2F474}" type="presParOf" srcId="{50A36F58-599D-4F4A-BB15-5A45A3D44480}" destId="{1FB2F2EF-CE60-4570-B8A9-72D40329575B}" srcOrd="2" destOrd="0" presId="urn:microsoft.com/office/officeart/2005/8/layout/hProcess7#1"/>
    <dgm:cxn modelId="{48E26992-8DB6-4AD9-9EE7-E97395398FA3}" type="presParOf" srcId="{3CB73ABF-E02B-4CB2-911B-EB614AF31F4F}" destId="{7FDF4408-29F7-44E1-9357-7C5C85B62A90}" srcOrd="3" destOrd="0" presId="urn:microsoft.com/office/officeart/2005/8/layout/hProcess7#1"/>
    <dgm:cxn modelId="{11489FF2-D331-422C-8FA8-2383A9F22A35}" type="presParOf" srcId="{3CB73ABF-E02B-4CB2-911B-EB614AF31F4F}" destId="{AE66FDFC-8663-4736-96A1-1375F22FDB14}" srcOrd="4" destOrd="0" presId="urn:microsoft.com/office/officeart/2005/8/layout/hProcess7#1"/>
    <dgm:cxn modelId="{CCA2BFF0-9EB2-4995-94AC-5BAFB7666A6B}" type="presParOf" srcId="{AE66FDFC-8663-4736-96A1-1375F22FDB14}" destId="{969A440D-EDED-4C13-8956-7E467DA56FDE}" srcOrd="0" destOrd="0" presId="urn:microsoft.com/office/officeart/2005/8/layout/hProcess7#1"/>
    <dgm:cxn modelId="{A09D8D68-B9BA-4EEC-97DB-668752C847F7}" type="presParOf" srcId="{AE66FDFC-8663-4736-96A1-1375F22FDB14}" destId="{87D9FB43-C98C-4002-803E-DB9B14BDACD2}" srcOrd="1" destOrd="0" presId="urn:microsoft.com/office/officeart/2005/8/layout/hProcess7#1"/>
    <dgm:cxn modelId="{51A26618-AA2E-4B18-AB5B-C7486586BD90}" type="presParOf" srcId="{AE66FDFC-8663-4736-96A1-1375F22FDB14}" destId="{B0363811-1308-4DFA-A979-8EA4FFE4BDC6}" srcOrd="2" destOrd="0" presId="urn:microsoft.com/office/officeart/2005/8/layout/hProcess7#1"/>
    <dgm:cxn modelId="{0459EBB4-10CA-4C0B-AD42-BC6255CCCE15}" type="presParOf" srcId="{3CB73ABF-E02B-4CB2-911B-EB614AF31F4F}" destId="{AE29E1D5-9492-4FBE-AFCD-D5F061AE25F3}" srcOrd="5" destOrd="0" presId="urn:microsoft.com/office/officeart/2005/8/layout/hProcess7#1"/>
    <dgm:cxn modelId="{09A31939-7452-456F-8C4E-8AFA66EEED6F}" type="presParOf" srcId="{3CB73ABF-E02B-4CB2-911B-EB614AF31F4F}" destId="{D903AA7B-5285-4FA6-8D7B-C6FA1EA38283}" srcOrd="6" destOrd="0" presId="urn:microsoft.com/office/officeart/2005/8/layout/hProcess7#1"/>
    <dgm:cxn modelId="{0F4D7D21-43F6-4582-B4FA-905EB4C7B41C}" type="presParOf" srcId="{D903AA7B-5285-4FA6-8D7B-C6FA1EA38283}" destId="{F1023CC2-97E7-458C-9428-5C11FD436026}" srcOrd="0" destOrd="0" presId="urn:microsoft.com/office/officeart/2005/8/layout/hProcess7#1"/>
    <dgm:cxn modelId="{8C985E69-1CEE-49A7-8725-C21086368BE0}" type="presParOf" srcId="{D903AA7B-5285-4FA6-8D7B-C6FA1EA38283}" destId="{C022F63C-2BF5-4C39-A860-1CEEFD47194C}" srcOrd="1" destOrd="0" presId="urn:microsoft.com/office/officeart/2005/8/layout/hProcess7#1"/>
    <dgm:cxn modelId="{CE07119B-11D7-4CD2-AE5E-36DACDCEEDAC}" type="presParOf" srcId="{D903AA7B-5285-4FA6-8D7B-C6FA1EA38283}" destId="{42C7EF9C-2C02-4B16-A94D-2F99FD30A292}" srcOrd="2" destOrd="0" presId="urn:microsoft.com/office/officeart/2005/8/layout/hProcess7#1"/>
    <dgm:cxn modelId="{6C7348E6-03B9-41EA-9A20-007F40E684F1}" type="presParOf" srcId="{3CB73ABF-E02B-4CB2-911B-EB614AF31F4F}" destId="{84452D12-8D53-4AC5-BFA6-A0C0485C468A}" srcOrd="7" destOrd="0" presId="urn:microsoft.com/office/officeart/2005/8/layout/hProcess7#1"/>
    <dgm:cxn modelId="{1825D6C5-E3D4-4354-9E3D-3EE6FA7017BC}" type="presParOf" srcId="{3CB73ABF-E02B-4CB2-911B-EB614AF31F4F}" destId="{A38546D7-BD88-46EC-A2D3-6ECCC6D864B9}" srcOrd="8" destOrd="0" presId="urn:microsoft.com/office/officeart/2005/8/layout/hProcess7#1"/>
    <dgm:cxn modelId="{E8D5FF73-1C97-4A0A-9D8F-3223CC361F70}" type="presParOf" srcId="{A38546D7-BD88-46EC-A2D3-6ECCC6D864B9}" destId="{E72D46DD-4B54-4DCE-A57D-2F0F4D770EA6}" srcOrd="0" destOrd="0" presId="urn:microsoft.com/office/officeart/2005/8/layout/hProcess7#1"/>
    <dgm:cxn modelId="{5ADE87A6-11BB-4F3F-9720-BC624B6CB553}" type="presParOf" srcId="{A38546D7-BD88-46EC-A2D3-6ECCC6D864B9}" destId="{854A9FBD-8BBC-4E41-A61B-EBAC47E2AF76}" srcOrd="1" destOrd="0" presId="urn:microsoft.com/office/officeart/2005/8/layout/hProcess7#1"/>
    <dgm:cxn modelId="{DCEE297E-89D8-4539-B1ED-F177D5DE6AF6}" type="presParOf" srcId="{A38546D7-BD88-46EC-A2D3-6ECCC6D864B9}" destId="{2C437815-E458-4B6A-BAB4-C663D07788B3}" srcOrd="2" destOrd="0" presId="urn:microsoft.com/office/officeart/2005/8/layout/hProcess7#1"/>
    <dgm:cxn modelId="{252C9BA0-06EB-42FB-93D4-FC6DC72162EF}" type="presParOf" srcId="{3CB73ABF-E02B-4CB2-911B-EB614AF31F4F}" destId="{98ADE357-D764-41EB-802F-A60E5E3F18B9}" srcOrd="9" destOrd="0" presId="urn:microsoft.com/office/officeart/2005/8/layout/hProcess7#1"/>
    <dgm:cxn modelId="{B6D6193A-DA27-4C05-840A-5925BDDB7110}" type="presParOf" srcId="{3CB73ABF-E02B-4CB2-911B-EB614AF31F4F}" destId="{86561821-B604-46A6-AC38-607068BB5EA5}" srcOrd="10" destOrd="0" presId="urn:microsoft.com/office/officeart/2005/8/layout/hProcess7#1"/>
    <dgm:cxn modelId="{3367BF8D-E62B-4BF9-BBFF-D7EF03A75CBB}" type="presParOf" srcId="{86561821-B604-46A6-AC38-607068BB5EA5}" destId="{0D6A7AAA-5F7C-495C-8CF2-20ED4A859270}" srcOrd="0" destOrd="0" presId="urn:microsoft.com/office/officeart/2005/8/layout/hProcess7#1"/>
    <dgm:cxn modelId="{6BDA1FA7-C147-40A4-AEE6-725F0F66EE81}" type="presParOf" srcId="{86561821-B604-46A6-AC38-607068BB5EA5}" destId="{8F4559ED-2403-4526-9B9E-82AF5F48DB5C}" srcOrd="1" destOrd="0" presId="urn:microsoft.com/office/officeart/2005/8/layout/hProcess7#1"/>
    <dgm:cxn modelId="{3E930969-C3F4-462B-A18A-99EEBC480F78}" type="presParOf" srcId="{86561821-B604-46A6-AC38-607068BB5EA5}" destId="{9089AB85-F961-4FB7-BF6A-63C2CA6F9E63}" srcOrd="2" destOrd="0" presId="urn:microsoft.com/office/officeart/2005/8/layout/hProcess7#1"/>
    <dgm:cxn modelId="{0DA67294-A13A-483B-AD78-232BC3DB16FE}" type="presParOf" srcId="{3CB73ABF-E02B-4CB2-911B-EB614AF31F4F}" destId="{853FAADA-617C-44C0-9963-88B493821B48}" srcOrd="11" destOrd="0" presId="urn:microsoft.com/office/officeart/2005/8/layout/hProcess7#1"/>
    <dgm:cxn modelId="{2572F55E-69D9-4928-8B09-9B877C758978}" type="presParOf" srcId="{3CB73ABF-E02B-4CB2-911B-EB614AF31F4F}" destId="{14D48368-FDF6-4D37-A687-18781240FCD3}" srcOrd="12" destOrd="0" presId="urn:microsoft.com/office/officeart/2005/8/layout/hProcess7#1"/>
    <dgm:cxn modelId="{3C7AACA2-D0DC-46A8-844F-30B8EA956AB2}" type="presParOf" srcId="{14D48368-FDF6-4D37-A687-18781240FCD3}" destId="{5D00064D-4718-49EF-81BC-72FA74AEAEEE}" srcOrd="0" destOrd="0" presId="urn:microsoft.com/office/officeart/2005/8/layout/hProcess7#1"/>
    <dgm:cxn modelId="{07B924DC-DF98-4CE1-A4A3-A5D53D8413C8}" type="presParOf" srcId="{14D48368-FDF6-4D37-A687-18781240FCD3}" destId="{244310F7-5122-4D7C-A2DB-38E65A24BA71}" srcOrd="1" destOrd="0" presId="urn:microsoft.com/office/officeart/2005/8/layout/hProcess7#1"/>
    <dgm:cxn modelId="{7BB28262-2D8B-4A3D-8586-D3A551030051}" type="presParOf" srcId="{14D48368-FDF6-4D37-A687-18781240FCD3}" destId="{BFD58359-8E64-4491-84B8-1449F35A07C4}"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7D88B8-5E02-404D-A427-CC9B75B894B1}" type="doc">
      <dgm:prSet loTypeId="urn:microsoft.com/office/officeart/2005/8/layout/cycle3" loCatId="cycle" qsTypeId="urn:microsoft.com/office/officeart/2005/8/quickstyle/3d5" qsCatId="3D" csTypeId="urn:microsoft.com/office/officeart/2005/8/colors/accent1_2" csCatId="accent1" phldr="1"/>
      <dgm:spPr/>
      <dgm:t>
        <a:bodyPr/>
        <a:lstStyle/>
        <a:p>
          <a:endParaRPr lang="en-US"/>
        </a:p>
      </dgm:t>
    </dgm:pt>
    <dgm:pt modelId="{33B44F4D-5B57-414A-96F3-CD10036CAE1E}">
      <dgm:prSet phldrT="[Text]"/>
      <dgm:spPr/>
      <dgm:t>
        <a:bodyPr/>
        <a:lstStyle/>
        <a:p>
          <a:r>
            <a:rPr kumimoji="0" lang="ar-SA" altLang="ja-JP" b="0" i="1" u="none" strike="noStrike" cap="none" normalizeH="0" baseline="0" smtClean="0">
              <a:ln/>
              <a:solidFill>
                <a:schemeClr val="tx1"/>
              </a:solidFill>
              <a:effectLst/>
              <a:latin typeface="Times New Roman" pitchFamily="18" charset="0"/>
              <a:ea typeface="MS Mincho" pitchFamily="49" charset="-128"/>
              <a:cs typeface="Nazanin" pitchFamily="2" charset="-78"/>
            </a:rPr>
            <a:t>شناسايي و انتخاب مسئله </a:t>
          </a:r>
          <a:endParaRPr kumimoji="0" lang="en-US" altLang="ja-JP" b="0" i="1" u="none" strike="noStrike" cap="none" normalizeH="0" baseline="0" smtClean="0">
            <a:ln/>
            <a:solidFill>
              <a:schemeClr val="tx1"/>
            </a:solidFill>
            <a:effectLst/>
            <a:latin typeface="Arial" pitchFamily="34" charset="0"/>
            <a:cs typeface="Arial" pitchFamily="34" charset="0"/>
          </a:endParaRPr>
        </a:p>
        <a:p>
          <a:pPr rtl="1"/>
          <a:r>
            <a:rPr kumimoji="0" lang="ar-SA" altLang="ja-JP" b="0" i="1" u="none" strike="noStrike" cap="none" normalizeH="0" baseline="0" smtClean="0">
              <a:ln/>
              <a:solidFill>
                <a:schemeClr val="tx1"/>
              </a:solidFill>
              <a:effectLst/>
              <a:latin typeface="Times New Roman" pitchFamily="18" charset="0"/>
              <a:ea typeface="MS Mincho" pitchFamily="49" charset="-128"/>
              <a:cs typeface="Nazanin" pitchFamily="2" charset="-78"/>
            </a:rPr>
            <a:t>تعيين هدف</a:t>
          </a:r>
          <a:endParaRPr kumimoji="0" lang="en-US" altLang="ja-JP" b="0" i="1" u="none" strike="noStrike" cap="none" normalizeH="0" baseline="0" smtClean="0">
            <a:ln/>
            <a:solidFill>
              <a:schemeClr val="tx1"/>
            </a:solidFill>
            <a:effectLst/>
            <a:latin typeface="Arial" pitchFamily="34" charset="0"/>
            <a:cs typeface="Arial" pitchFamily="34" charset="0"/>
          </a:endParaRPr>
        </a:p>
        <a:p>
          <a:pPr rtl="1"/>
          <a:r>
            <a:rPr kumimoji="0" lang="ar-SA" altLang="ja-JP" b="0" i="1" u="none" strike="noStrike" cap="none" normalizeH="0" baseline="0" smtClean="0">
              <a:ln/>
              <a:solidFill>
                <a:schemeClr val="tx1"/>
              </a:solidFill>
              <a:effectLst/>
              <a:latin typeface="Times New Roman" pitchFamily="18" charset="0"/>
              <a:ea typeface="MS Mincho" pitchFamily="49" charset="-128"/>
              <a:cs typeface="Nazanin" pitchFamily="2" charset="-78"/>
            </a:rPr>
            <a:t>تعريف مسئله </a:t>
          </a:r>
          <a:endParaRPr lang="en-US" b="0" i="1" dirty="0">
            <a:solidFill>
              <a:schemeClr val="tx1"/>
            </a:solidFill>
          </a:endParaRPr>
        </a:p>
      </dgm:t>
    </dgm:pt>
    <dgm:pt modelId="{2360F70C-B00A-4CD1-98B7-4E9A6287D405}" type="parTrans" cxnId="{B8E1EF86-691E-4604-8E74-E1D513877E20}">
      <dgm:prSet/>
      <dgm:spPr/>
      <dgm:t>
        <a:bodyPr/>
        <a:lstStyle/>
        <a:p>
          <a:endParaRPr lang="en-US" b="0" i="1">
            <a:solidFill>
              <a:schemeClr val="tx1"/>
            </a:solidFill>
          </a:endParaRPr>
        </a:p>
      </dgm:t>
    </dgm:pt>
    <dgm:pt modelId="{7E006818-576C-4ED4-A24A-024AB5AC35E4}" type="sibTrans" cxnId="{B8E1EF86-691E-4604-8E74-E1D513877E20}">
      <dgm:prSet/>
      <dgm:spPr/>
      <dgm:t>
        <a:bodyPr/>
        <a:lstStyle/>
        <a:p>
          <a:endParaRPr lang="en-US" b="0" i="1">
            <a:solidFill>
              <a:schemeClr val="tx1"/>
            </a:solidFill>
          </a:endParaRPr>
        </a:p>
      </dgm:t>
    </dgm:pt>
    <dgm:pt modelId="{B5497B5A-D767-4004-8EA3-BB5E0E789931}">
      <dgm:prSet/>
      <dgm:spPr/>
      <dgm:t>
        <a:bodyPr/>
        <a:lstStyle/>
        <a:p>
          <a:pPr rtl="1"/>
          <a:r>
            <a:rPr kumimoji="0" lang="ar-SA" altLang="ja-JP" b="0" i="1" u="none" strike="noStrike" cap="none" normalizeH="0" baseline="0" smtClean="0">
              <a:ln/>
              <a:solidFill>
                <a:schemeClr val="tx1"/>
              </a:solidFill>
              <a:effectLst/>
              <a:latin typeface="Times New Roman" pitchFamily="18" charset="0"/>
              <a:ea typeface="MS Mincho" pitchFamily="49" charset="-128"/>
              <a:cs typeface="Nazanin" pitchFamily="2" charset="-78"/>
            </a:rPr>
            <a:t>6-  ارزيابي نتايج عملکرد</a:t>
          </a:r>
          <a:endParaRPr kumimoji="0" lang="en-US" altLang="ja-JP" b="0" i="1" u="none" strike="noStrike" cap="none" normalizeH="0" baseline="0" smtClean="0">
            <a:ln/>
            <a:solidFill>
              <a:schemeClr val="tx1"/>
            </a:solidFill>
            <a:effectLst/>
            <a:latin typeface="Arial" pitchFamily="34" charset="0"/>
            <a:cs typeface="Arial" pitchFamily="34" charset="0"/>
          </a:endParaRPr>
        </a:p>
        <a:p>
          <a:pPr rtl="1"/>
          <a:r>
            <a:rPr kumimoji="0" lang="ar-SA" altLang="ja-JP" b="0" i="1" u="none" strike="noStrike" cap="none" normalizeH="0" baseline="0" smtClean="0">
              <a:ln/>
              <a:solidFill>
                <a:schemeClr val="tx1"/>
              </a:solidFill>
              <a:effectLst/>
              <a:latin typeface="Times New Roman" pitchFamily="18" charset="0"/>
              <a:ea typeface="MS Mincho" pitchFamily="49" charset="-128"/>
              <a:cs typeface="Nazanin" pitchFamily="2" charset="-78"/>
            </a:rPr>
            <a:t>استاندارد  و مستندسازي نمودن</a:t>
          </a:r>
          <a:endParaRPr kumimoji="0" lang="ar-SA" altLang="ja-JP" b="0" i="1" u="none" strike="noStrike" cap="none" normalizeH="0" baseline="0" dirty="0" smtClean="0">
            <a:ln/>
            <a:solidFill>
              <a:schemeClr val="tx1"/>
            </a:solidFill>
            <a:effectLst/>
            <a:latin typeface="Arial" pitchFamily="34" charset="0"/>
            <a:cs typeface="Arial" pitchFamily="34" charset="0"/>
          </a:endParaRPr>
        </a:p>
      </dgm:t>
    </dgm:pt>
    <dgm:pt modelId="{1A0AB49C-1AA8-4A35-ACE6-01F8F7D265AE}" type="parTrans" cxnId="{DC7F3596-B48F-46E7-A5A1-FD609DD23452}">
      <dgm:prSet/>
      <dgm:spPr/>
      <dgm:t>
        <a:bodyPr/>
        <a:lstStyle/>
        <a:p>
          <a:endParaRPr lang="en-US" b="0" i="1">
            <a:solidFill>
              <a:schemeClr val="tx1"/>
            </a:solidFill>
          </a:endParaRPr>
        </a:p>
      </dgm:t>
    </dgm:pt>
    <dgm:pt modelId="{B66F17BF-149A-4A5A-BD77-989EA24E3F0C}" type="sibTrans" cxnId="{DC7F3596-B48F-46E7-A5A1-FD609DD23452}">
      <dgm:prSet/>
      <dgm:spPr/>
      <dgm:t>
        <a:bodyPr/>
        <a:lstStyle/>
        <a:p>
          <a:endParaRPr lang="en-US" b="0" i="1">
            <a:solidFill>
              <a:schemeClr val="tx1"/>
            </a:solidFill>
          </a:endParaRPr>
        </a:p>
      </dgm:t>
    </dgm:pt>
    <dgm:pt modelId="{39A6554A-DCC7-465D-8744-8C93A8B4DE77}">
      <dgm:prSet/>
      <dgm:spPr/>
      <dgm:t>
        <a:bodyPr/>
        <a:lstStyle/>
        <a:p>
          <a:pPr rtl="1"/>
          <a:r>
            <a:rPr kumimoji="0" lang="ar-SA" altLang="ja-JP" b="0" i="1" u="none" strike="noStrike" cap="none" normalizeH="0" baseline="0" smtClean="0">
              <a:ln/>
              <a:solidFill>
                <a:schemeClr val="tx1"/>
              </a:solidFill>
              <a:effectLst/>
              <a:latin typeface="Times New Roman" pitchFamily="18" charset="0"/>
              <a:ea typeface="MS Mincho" pitchFamily="49" charset="-128"/>
              <a:cs typeface="Nazanin" pitchFamily="2" charset="-78"/>
            </a:rPr>
            <a:t>ارزيابي راه‌حل‌‌هاي مختلف</a:t>
          </a:r>
          <a:endParaRPr kumimoji="0" lang="en-US" altLang="ja-JP" b="0" i="1" u="none" strike="noStrike" cap="none" normalizeH="0" baseline="0" dirty="0" smtClean="0">
            <a:ln/>
            <a:solidFill>
              <a:schemeClr val="tx1"/>
            </a:solidFill>
            <a:effectLst/>
            <a:latin typeface="Arial" pitchFamily="34" charset="0"/>
            <a:cs typeface="Arial" pitchFamily="34" charset="0"/>
          </a:endParaRPr>
        </a:p>
      </dgm:t>
    </dgm:pt>
    <dgm:pt modelId="{B6BCC139-9AA0-4636-95E1-A1E9178885E9}" type="parTrans" cxnId="{E4D1EEE7-83A6-43D8-9B57-98B724FA7CE2}">
      <dgm:prSet/>
      <dgm:spPr/>
      <dgm:t>
        <a:bodyPr/>
        <a:lstStyle/>
        <a:p>
          <a:endParaRPr lang="en-US" b="0" i="1">
            <a:solidFill>
              <a:schemeClr val="tx1"/>
            </a:solidFill>
          </a:endParaRPr>
        </a:p>
      </dgm:t>
    </dgm:pt>
    <dgm:pt modelId="{7DD69B4B-F8BE-429D-B237-AC3896D1E067}" type="sibTrans" cxnId="{E4D1EEE7-83A6-43D8-9B57-98B724FA7CE2}">
      <dgm:prSet/>
      <dgm:spPr/>
      <dgm:t>
        <a:bodyPr/>
        <a:lstStyle/>
        <a:p>
          <a:endParaRPr lang="en-US" b="0" i="1">
            <a:solidFill>
              <a:schemeClr val="tx1"/>
            </a:solidFill>
          </a:endParaRPr>
        </a:p>
      </dgm:t>
    </dgm:pt>
    <dgm:pt modelId="{D3707663-FAD4-4125-A01C-C5833CA159CD}">
      <dgm:prSet/>
      <dgm:spPr/>
      <dgm:t>
        <a:bodyPr/>
        <a:lstStyle/>
        <a:p>
          <a:pPr rtl="1"/>
          <a:r>
            <a:rPr kumimoji="0" lang="ar-SA" altLang="ja-JP" b="0" i="1" u="none" strike="noStrike" cap="none" normalizeH="0" baseline="0" smtClean="0">
              <a:ln/>
              <a:solidFill>
                <a:schemeClr val="tx1"/>
              </a:solidFill>
              <a:effectLst/>
              <a:latin typeface="Times New Roman" pitchFamily="18" charset="0"/>
              <a:ea typeface="MS Mincho" pitchFamily="49" charset="-128"/>
              <a:cs typeface="Nazanin" pitchFamily="2" charset="-78"/>
            </a:rPr>
            <a:t>انتخاب راه‌‌حل برتر</a:t>
          </a:r>
          <a:endParaRPr kumimoji="0" lang="en-US" altLang="ja-JP" b="0" i="1" u="none" strike="noStrike" cap="none" normalizeH="0" baseline="0" dirty="0" smtClean="0">
            <a:ln/>
            <a:solidFill>
              <a:schemeClr val="tx1"/>
            </a:solidFill>
            <a:effectLst/>
            <a:latin typeface="Arial" pitchFamily="34" charset="0"/>
            <a:cs typeface="Arial" pitchFamily="34" charset="0"/>
          </a:endParaRPr>
        </a:p>
      </dgm:t>
    </dgm:pt>
    <dgm:pt modelId="{37067675-6B84-41E4-805A-ACE4225DFD20}" type="parTrans" cxnId="{6B4F992B-4894-4989-9556-092308B0C5EE}">
      <dgm:prSet/>
      <dgm:spPr/>
      <dgm:t>
        <a:bodyPr/>
        <a:lstStyle/>
        <a:p>
          <a:endParaRPr lang="en-US" b="0" i="1">
            <a:solidFill>
              <a:schemeClr val="tx1"/>
            </a:solidFill>
          </a:endParaRPr>
        </a:p>
      </dgm:t>
    </dgm:pt>
    <dgm:pt modelId="{875B047A-48CD-49C9-ACD1-718821EEEB64}" type="sibTrans" cxnId="{6B4F992B-4894-4989-9556-092308B0C5EE}">
      <dgm:prSet/>
      <dgm:spPr/>
      <dgm:t>
        <a:bodyPr/>
        <a:lstStyle/>
        <a:p>
          <a:endParaRPr lang="en-US" b="0" i="1">
            <a:solidFill>
              <a:schemeClr val="tx1"/>
            </a:solidFill>
          </a:endParaRPr>
        </a:p>
      </dgm:t>
    </dgm:pt>
    <dgm:pt modelId="{9DFB1BD2-2DBF-43FF-85AC-F4018F2706DA}">
      <dgm:prSet/>
      <dgm:spPr/>
      <dgm:t>
        <a:bodyPr/>
        <a:lstStyle/>
        <a:p>
          <a:pPr rtl="1"/>
          <a:r>
            <a:rPr kumimoji="0" lang="ar-SA" altLang="ja-JP" b="0" i="1" u="none" strike="noStrike" cap="none" normalizeH="0" baseline="0" smtClean="0">
              <a:ln/>
              <a:solidFill>
                <a:schemeClr val="tx1"/>
              </a:solidFill>
              <a:effectLst/>
              <a:latin typeface="Times New Roman" pitchFamily="18" charset="0"/>
              <a:ea typeface="MS Mincho" pitchFamily="49" charset="-128"/>
              <a:cs typeface="Nazanin" pitchFamily="2" charset="-78"/>
            </a:rPr>
            <a:t>طرح‌‌ريزي جهت اجرا</a:t>
          </a:r>
          <a:endParaRPr kumimoji="0" lang="ar-SA" altLang="ja-JP" b="0" i="1" u="none" strike="noStrike" cap="none" normalizeH="0" baseline="0" dirty="0" smtClean="0">
            <a:ln/>
            <a:solidFill>
              <a:schemeClr val="tx1"/>
            </a:solidFill>
            <a:effectLst/>
            <a:latin typeface="Arial" pitchFamily="34" charset="0"/>
            <a:cs typeface="Arial" pitchFamily="34" charset="0"/>
          </a:endParaRPr>
        </a:p>
      </dgm:t>
    </dgm:pt>
    <dgm:pt modelId="{861B8DE4-8B6C-463A-8E2C-C0C16605ADD9}" type="parTrans" cxnId="{0723E054-2BC6-4B3F-98AD-4B0967659F17}">
      <dgm:prSet/>
      <dgm:spPr/>
      <dgm:t>
        <a:bodyPr/>
        <a:lstStyle/>
        <a:p>
          <a:endParaRPr lang="en-US" b="0" i="1">
            <a:solidFill>
              <a:schemeClr val="tx1"/>
            </a:solidFill>
          </a:endParaRPr>
        </a:p>
      </dgm:t>
    </dgm:pt>
    <dgm:pt modelId="{AF394737-7296-4C5A-9936-B9CA4EB8E972}" type="sibTrans" cxnId="{0723E054-2BC6-4B3F-98AD-4B0967659F17}">
      <dgm:prSet/>
      <dgm:spPr/>
      <dgm:t>
        <a:bodyPr/>
        <a:lstStyle/>
        <a:p>
          <a:endParaRPr lang="en-US" b="0" i="1">
            <a:solidFill>
              <a:schemeClr val="tx1"/>
            </a:solidFill>
          </a:endParaRPr>
        </a:p>
      </dgm:t>
    </dgm:pt>
    <dgm:pt modelId="{CC01312D-A055-48C1-A26E-DB628EAF8E84}">
      <dgm:prSet/>
      <dgm:spPr/>
      <dgm:t>
        <a:bodyPr/>
        <a:lstStyle/>
        <a:p>
          <a:pPr rtl="1"/>
          <a:r>
            <a:rPr kumimoji="0" lang="ar-SA" altLang="ja-JP" b="0" i="1" u="none" strike="noStrike" cap="none" normalizeH="0" baseline="0" smtClean="0">
              <a:ln/>
              <a:solidFill>
                <a:schemeClr val="tx1"/>
              </a:solidFill>
              <a:effectLst/>
              <a:latin typeface="Times New Roman" pitchFamily="18" charset="0"/>
              <a:ea typeface="MS Mincho" pitchFamily="49" charset="-128"/>
              <a:cs typeface="Nazanin" pitchFamily="2" charset="-78"/>
            </a:rPr>
            <a:t>ارائه راه‌‌حل‌هاي ممکن</a:t>
          </a:r>
          <a:endParaRPr kumimoji="0" lang="ar-SA" altLang="ja-JP" b="0" i="1" u="none" strike="noStrike" cap="none" normalizeH="0" baseline="0" dirty="0" smtClean="0">
            <a:ln/>
            <a:solidFill>
              <a:schemeClr val="tx1"/>
            </a:solidFill>
            <a:effectLst/>
            <a:latin typeface="Arial" pitchFamily="34" charset="0"/>
            <a:cs typeface="Arial" pitchFamily="34" charset="0"/>
          </a:endParaRPr>
        </a:p>
      </dgm:t>
    </dgm:pt>
    <dgm:pt modelId="{3F374A33-5448-477C-9BF1-22D74D353A4C}" type="parTrans" cxnId="{B5DD3645-29B9-4426-B3B1-19974FB9EAB7}">
      <dgm:prSet/>
      <dgm:spPr/>
      <dgm:t>
        <a:bodyPr/>
        <a:lstStyle/>
        <a:p>
          <a:endParaRPr lang="en-US" b="0" i="1">
            <a:solidFill>
              <a:schemeClr val="tx1"/>
            </a:solidFill>
          </a:endParaRPr>
        </a:p>
      </dgm:t>
    </dgm:pt>
    <dgm:pt modelId="{60382DE0-246D-4731-A7E7-73EDFAEC6E31}" type="sibTrans" cxnId="{B5DD3645-29B9-4426-B3B1-19974FB9EAB7}">
      <dgm:prSet/>
      <dgm:spPr/>
      <dgm:t>
        <a:bodyPr/>
        <a:lstStyle/>
        <a:p>
          <a:endParaRPr lang="en-US" b="0" i="1">
            <a:solidFill>
              <a:schemeClr val="tx1"/>
            </a:solidFill>
          </a:endParaRPr>
        </a:p>
      </dgm:t>
    </dgm:pt>
    <dgm:pt modelId="{8714055D-56CD-4196-AE2E-63B54446635E}">
      <dgm:prSet/>
      <dgm:spPr/>
      <dgm:t>
        <a:bodyPr/>
        <a:lstStyle/>
        <a:p>
          <a:pPr rtl="1"/>
          <a:r>
            <a:rPr kumimoji="0" lang="ar-SA" altLang="ja-JP" b="0" i="1" u="none" strike="noStrike" cap="none" normalizeH="0" baseline="0" smtClean="0">
              <a:ln/>
              <a:solidFill>
                <a:schemeClr val="tx1"/>
              </a:solidFill>
              <a:effectLst/>
              <a:latin typeface="Times New Roman" pitchFamily="18" charset="0"/>
              <a:ea typeface="MS Mincho" pitchFamily="49" charset="-128"/>
              <a:cs typeface="Nazanin" pitchFamily="2" charset="-78"/>
            </a:rPr>
            <a:t>برنامه‌‌ريزي و اجراي راه‌حل</a:t>
          </a:r>
          <a:endParaRPr kumimoji="0" lang="en-US" altLang="ja-JP" b="0" i="1" u="none" strike="noStrike" cap="none" normalizeH="0" baseline="0" dirty="0" smtClean="0">
            <a:ln/>
            <a:solidFill>
              <a:schemeClr val="tx1"/>
            </a:solidFill>
            <a:effectLst/>
            <a:latin typeface="Arial" pitchFamily="34" charset="0"/>
            <a:cs typeface="Arial" pitchFamily="34" charset="0"/>
          </a:endParaRPr>
        </a:p>
      </dgm:t>
    </dgm:pt>
    <dgm:pt modelId="{1C72FD15-32A6-460B-AD92-AE6F334BFEDC}" type="parTrans" cxnId="{F473870B-60A5-4541-B82B-8CAC1F5072B8}">
      <dgm:prSet/>
      <dgm:spPr/>
      <dgm:t>
        <a:bodyPr/>
        <a:lstStyle/>
        <a:p>
          <a:endParaRPr lang="en-US" b="0" i="1">
            <a:solidFill>
              <a:schemeClr val="tx1"/>
            </a:solidFill>
          </a:endParaRPr>
        </a:p>
      </dgm:t>
    </dgm:pt>
    <dgm:pt modelId="{08ECAE45-FC27-4570-BC1A-B2874B6E2449}" type="sibTrans" cxnId="{F473870B-60A5-4541-B82B-8CAC1F5072B8}">
      <dgm:prSet/>
      <dgm:spPr/>
      <dgm:t>
        <a:bodyPr/>
        <a:lstStyle/>
        <a:p>
          <a:endParaRPr lang="en-US" b="0" i="1">
            <a:solidFill>
              <a:schemeClr val="tx1"/>
            </a:solidFill>
          </a:endParaRPr>
        </a:p>
      </dgm:t>
    </dgm:pt>
    <dgm:pt modelId="{25CB3D8B-E6A4-4D86-8881-FC5946E3B852}">
      <dgm:prSet phldrT="[Text]" custT="1"/>
      <dgm:spPr/>
      <dgm:t>
        <a:bodyPr/>
        <a:lstStyle/>
        <a:p>
          <a:r>
            <a:rPr kumimoji="0" lang="ar-SA" altLang="ja-JP" sz="1300" b="0" i="1" u="none" strike="noStrike" cap="none" normalizeH="0" baseline="0" dirty="0" smtClean="0">
              <a:ln/>
              <a:solidFill>
                <a:schemeClr val="tx1"/>
              </a:solidFill>
              <a:effectLst/>
              <a:latin typeface="Times New Roman" pitchFamily="18" charset="0"/>
              <a:ea typeface="MS Mincho" pitchFamily="49" charset="-128"/>
              <a:cs typeface="Nazanin" pitchFamily="2" charset="-78"/>
            </a:rPr>
            <a:t>تجزيه و تحليل مسئله </a:t>
          </a:r>
          <a:endParaRPr kumimoji="0" lang="en-US" altLang="ja-JP" sz="2000" b="0" i="1" u="none" strike="noStrike" cap="none" normalizeH="0" baseline="0" dirty="0" smtClean="0">
            <a:ln/>
            <a:solidFill>
              <a:schemeClr val="tx1"/>
            </a:solidFill>
            <a:effectLst/>
            <a:latin typeface="Arial" pitchFamily="34" charset="0"/>
            <a:cs typeface="Arial" pitchFamily="34" charset="0"/>
          </a:endParaRPr>
        </a:p>
        <a:p>
          <a:r>
            <a:rPr kumimoji="0" lang="ar-SA" altLang="ja-JP" sz="2000" b="0" i="1" u="none" strike="noStrike" cap="none" normalizeH="0" baseline="0" dirty="0" smtClean="0">
              <a:ln/>
              <a:solidFill>
                <a:schemeClr val="tx1"/>
              </a:solidFill>
              <a:effectLst/>
              <a:latin typeface="Times New Roman" pitchFamily="18" charset="0"/>
              <a:ea typeface="MS Mincho" pitchFamily="49" charset="-128"/>
              <a:cs typeface="Nazanin" pitchFamily="2" charset="-78"/>
            </a:rPr>
            <a:t>جمع‌‌آوري داده‌ها</a:t>
          </a:r>
          <a:endParaRPr kumimoji="0" lang="en-US" altLang="ja-JP" sz="2000" b="0" i="1" u="none" strike="noStrike" cap="none" normalizeH="0" baseline="0" dirty="0" smtClean="0">
            <a:ln/>
            <a:solidFill>
              <a:schemeClr val="tx1"/>
            </a:solidFill>
            <a:effectLst/>
            <a:latin typeface="Arial" pitchFamily="34" charset="0"/>
            <a:cs typeface="Arial" pitchFamily="34" charset="0"/>
          </a:endParaRPr>
        </a:p>
        <a:p>
          <a:r>
            <a:rPr kumimoji="0" lang="ar-SA" altLang="ja-JP" sz="2000" b="0" i="1" u="none" strike="noStrike" cap="none" normalizeH="0" baseline="0" dirty="0" smtClean="0">
              <a:ln/>
              <a:solidFill>
                <a:schemeClr val="tx1"/>
              </a:solidFill>
              <a:effectLst/>
              <a:latin typeface="Times New Roman" pitchFamily="18" charset="0"/>
              <a:ea typeface="MS Mincho" pitchFamily="49" charset="-128"/>
              <a:cs typeface="Nazanin" pitchFamily="2" charset="-78"/>
            </a:rPr>
            <a:t>شناسايي و دسته‌‌بندي علل اصلي</a:t>
          </a:r>
          <a:endParaRPr lang="en-US" sz="2000" b="0" i="1" dirty="0">
            <a:solidFill>
              <a:schemeClr val="tx1"/>
            </a:solidFill>
          </a:endParaRPr>
        </a:p>
      </dgm:t>
    </dgm:pt>
    <dgm:pt modelId="{C4B6218C-085B-429F-AEC3-C9AEDDF6E5E3}" type="parTrans" cxnId="{6AF51FB2-63E5-46CB-8C39-5830E47E3BFE}">
      <dgm:prSet/>
      <dgm:spPr/>
      <dgm:t>
        <a:bodyPr/>
        <a:lstStyle/>
        <a:p>
          <a:endParaRPr lang="en-US" b="0" i="1">
            <a:solidFill>
              <a:schemeClr val="tx1"/>
            </a:solidFill>
          </a:endParaRPr>
        </a:p>
      </dgm:t>
    </dgm:pt>
    <dgm:pt modelId="{9131739D-919D-4E25-8CA2-D881132C6D7A}" type="sibTrans" cxnId="{6AF51FB2-63E5-46CB-8C39-5830E47E3BFE}">
      <dgm:prSet/>
      <dgm:spPr/>
      <dgm:t>
        <a:bodyPr/>
        <a:lstStyle/>
        <a:p>
          <a:endParaRPr lang="en-US" b="0" i="1">
            <a:solidFill>
              <a:schemeClr val="tx1"/>
            </a:solidFill>
          </a:endParaRPr>
        </a:p>
      </dgm:t>
    </dgm:pt>
    <dgm:pt modelId="{0848F7CE-669E-4D05-B6E9-9A3A7BA9CE66}" type="pres">
      <dgm:prSet presAssocID="{D57D88B8-5E02-404D-A427-CC9B75B894B1}" presName="Name0" presStyleCnt="0">
        <dgm:presLayoutVars>
          <dgm:dir val="rev"/>
          <dgm:resizeHandles val="exact"/>
        </dgm:presLayoutVars>
      </dgm:prSet>
      <dgm:spPr/>
      <dgm:t>
        <a:bodyPr/>
        <a:lstStyle/>
        <a:p>
          <a:pPr rtl="1"/>
          <a:endParaRPr lang="fa-IR"/>
        </a:p>
      </dgm:t>
    </dgm:pt>
    <dgm:pt modelId="{A2D393F5-8A6C-4038-B578-56C204C6AF04}" type="pres">
      <dgm:prSet presAssocID="{D57D88B8-5E02-404D-A427-CC9B75B894B1}" presName="cycle" presStyleCnt="0"/>
      <dgm:spPr/>
    </dgm:pt>
    <dgm:pt modelId="{A8974466-0872-494A-8914-53695EC238C4}" type="pres">
      <dgm:prSet presAssocID="{33B44F4D-5B57-414A-96F3-CD10036CAE1E}" presName="nodeFirstNode" presStyleLbl="node1" presStyleIdx="0" presStyleCnt="6">
        <dgm:presLayoutVars>
          <dgm:bulletEnabled val="1"/>
        </dgm:presLayoutVars>
      </dgm:prSet>
      <dgm:spPr/>
      <dgm:t>
        <a:bodyPr/>
        <a:lstStyle/>
        <a:p>
          <a:endParaRPr lang="en-US"/>
        </a:p>
      </dgm:t>
    </dgm:pt>
    <dgm:pt modelId="{9C74CD0E-F48A-4329-ABFC-ADF38F4BAF32}" type="pres">
      <dgm:prSet presAssocID="{7E006818-576C-4ED4-A24A-024AB5AC35E4}" presName="sibTransFirstNode" presStyleLbl="bgShp" presStyleIdx="0" presStyleCnt="1"/>
      <dgm:spPr/>
      <dgm:t>
        <a:bodyPr/>
        <a:lstStyle/>
        <a:p>
          <a:pPr rtl="1"/>
          <a:endParaRPr lang="fa-IR"/>
        </a:p>
      </dgm:t>
    </dgm:pt>
    <dgm:pt modelId="{48082874-9FB2-40FA-AE9F-87190AA76E02}" type="pres">
      <dgm:prSet presAssocID="{25CB3D8B-E6A4-4D86-8881-FC5946E3B852}" presName="nodeFollowingNodes" presStyleLbl="node1" presStyleIdx="1" presStyleCnt="6">
        <dgm:presLayoutVars>
          <dgm:bulletEnabled val="1"/>
        </dgm:presLayoutVars>
      </dgm:prSet>
      <dgm:spPr/>
      <dgm:t>
        <a:bodyPr/>
        <a:lstStyle/>
        <a:p>
          <a:endParaRPr lang="en-US"/>
        </a:p>
      </dgm:t>
    </dgm:pt>
    <dgm:pt modelId="{8881F9AC-1B1E-4AC9-B97D-F89DB7807BD9}" type="pres">
      <dgm:prSet presAssocID="{CC01312D-A055-48C1-A26E-DB628EAF8E84}" presName="nodeFollowingNodes" presStyleLbl="node1" presStyleIdx="2" presStyleCnt="6">
        <dgm:presLayoutVars>
          <dgm:bulletEnabled val="1"/>
        </dgm:presLayoutVars>
      </dgm:prSet>
      <dgm:spPr/>
      <dgm:t>
        <a:bodyPr/>
        <a:lstStyle/>
        <a:p>
          <a:pPr rtl="1"/>
          <a:endParaRPr lang="fa-IR"/>
        </a:p>
      </dgm:t>
    </dgm:pt>
    <dgm:pt modelId="{978E8D46-28D8-463D-837C-E8E8F99C51CB}" type="pres">
      <dgm:prSet presAssocID="{39A6554A-DCC7-465D-8744-8C93A8B4DE77}" presName="nodeFollowingNodes" presStyleLbl="node1" presStyleIdx="3" presStyleCnt="6">
        <dgm:presLayoutVars>
          <dgm:bulletEnabled val="1"/>
        </dgm:presLayoutVars>
      </dgm:prSet>
      <dgm:spPr/>
      <dgm:t>
        <a:bodyPr/>
        <a:lstStyle/>
        <a:p>
          <a:pPr rtl="1"/>
          <a:endParaRPr lang="fa-IR"/>
        </a:p>
      </dgm:t>
    </dgm:pt>
    <dgm:pt modelId="{2FCE1A43-FE4F-4970-BD25-98C5095DEEBD}" type="pres">
      <dgm:prSet presAssocID="{8714055D-56CD-4196-AE2E-63B54446635E}" presName="nodeFollowingNodes" presStyleLbl="node1" presStyleIdx="4" presStyleCnt="6">
        <dgm:presLayoutVars>
          <dgm:bulletEnabled val="1"/>
        </dgm:presLayoutVars>
      </dgm:prSet>
      <dgm:spPr/>
      <dgm:t>
        <a:bodyPr/>
        <a:lstStyle/>
        <a:p>
          <a:pPr rtl="1"/>
          <a:endParaRPr lang="fa-IR"/>
        </a:p>
      </dgm:t>
    </dgm:pt>
    <dgm:pt modelId="{A0D10F76-6012-44DA-9648-30F573B7FF53}" type="pres">
      <dgm:prSet presAssocID="{B5497B5A-D767-4004-8EA3-BB5E0E789931}" presName="nodeFollowingNodes" presStyleLbl="node1" presStyleIdx="5" presStyleCnt="6">
        <dgm:presLayoutVars>
          <dgm:bulletEnabled val="1"/>
        </dgm:presLayoutVars>
      </dgm:prSet>
      <dgm:spPr/>
      <dgm:t>
        <a:bodyPr/>
        <a:lstStyle/>
        <a:p>
          <a:endParaRPr lang="en-US"/>
        </a:p>
      </dgm:t>
    </dgm:pt>
  </dgm:ptLst>
  <dgm:cxnLst>
    <dgm:cxn modelId="{B5DD3645-29B9-4426-B3B1-19974FB9EAB7}" srcId="{D57D88B8-5E02-404D-A427-CC9B75B894B1}" destId="{CC01312D-A055-48C1-A26E-DB628EAF8E84}" srcOrd="2" destOrd="0" parTransId="{3F374A33-5448-477C-9BF1-22D74D353A4C}" sibTransId="{60382DE0-246D-4731-A7E7-73EDFAEC6E31}"/>
    <dgm:cxn modelId="{B8E1EF86-691E-4604-8E74-E1D513877E20}" srcId="{D57D88B8-5E02-404D-A427-CC9B75B894B1}" destId="{33B44F4D-5B57-414A-96F3-CD10036CAE1E}" srcOrd="0" destOrd="0" parTransId="{2360F70C-B00A-4CD1-98B7-4E9A6287D405}" sibTransId="{7E006818-576C-4ED4-A24A-024AB5AC35E4}"/>
    <dgm:cxn modelId="{6AF51FB2-63E5-46CB-8C39-5830E47E3BFE}" srcId="{D57D88B8-5E02-404D-A427-CC9B75B894B1}" destId="{25CB3D8B-E6A4-4D86-8881-FC5946E3B852}" srcOrd="1" destOrd="0" parTransId="{C4B6218C-085B-429F-AEC3-C9AEDDF6E5E3}" sibTransId="{9131739D-919D-4E25-8CA2-D881132C6D7A}"/>
    <dgm:cxn modelId="{F8CDD4A3-D2A0-4EBF-8488-B3306866A920}" type="presOf" srcId="{39A6554A-DCC7-465D-8744-8C93A8B4DE77}" destId="{978E8D46-28D8-463D-837C-E8E8F99C51CB}" srcOrd="0" destOrd="0" presId="urn:microsoft.com/office/officeart/2005/8/layout/cycle3"/>
    <dgm:cxn modelId="{683C2BE5-2C52-455A-AB50-086AA46C7F63}" type="presOf" srcId="{9DFB1BD2-2DBF-43FF-85AC-F4018F2706DA}" destId="{978E8D46-28D8-463D-837C-E8E8F99C51CB}" srcOrd="0" destOrd="2" presId="urn:microsoft.com/office/officeart/2005/8/layout/cycle3"/>
    <dgm:cxn modelId="{0C4EBBBE-FCCF-4FF6-9302-EBCAE50BF0EB}" type="presOf" srcId="{7E006818-576C-4ED4-A24A-024AB5AC35E4}" destId="{9C74CD0E-F48A-4329-ABFC-ADF38F4BAF32}" srcOrd="0" destOrd="0" presId="urn:microsoft.com/office/officeart/2005/8/layout/cycle3"/>
    <dgm:cxn modelId="{6B4F992B-4894-4989-9556-092308B0C5EE}" srcId="{39A6554A-DCC7-465D-8744-8C93A8B4DE77}" destId="{D3707663-FAD4-4125-A01C-C5833CA159CD}" srcOrd="0" destOrd="0" parTransId="{37067675-6B84-41E4-805A-ACE4225DFD20}" sibTransId="{875B047A-48CD-49C9-ACD1-718821EEEB64}"/>
    <dgm:cxn modelId="{561D216D-85DE-4099-AD90-9D92E768CC5B}" type="presOf" srcId="{33B44F4D-5B57-414A-96F3-CD10036CAE1E}" destId="{A8974466-0872-494A-8914-53695EC238C4}" srcOrd="0" destOrd="0" presId="urn:microsoft.com/office/officeart/2005/8/layout/cycle3"/>
    <dgm:cxn modelId="{DC7F3596-B48F-46E7-A5A1-FD609DD23452}" srcId="{D57D88B8-5E02-404D-A427-CC9B75B894B1}" destId="{B5497B5A-D767-4004-8EA3-BB5E0E789931}" srcOrd="5" destOrd="0" parTransId="{1A0AB49C-1AA8-4A35-ACE6-01F8F7D265AE}" sibTransId="{B66F17BF-149A-4A5A-BD77-989EA24E3F0C}"/>
    <dgm:cxn modelId="{743777A6-7A6E-45BF-BD45-A96FC0C38B25}" type="presOf" srcId="{8714055D-56CD-4196-AE2E-63B54446635E}" destId="{2FCE1A43-FE4F-4970-BD25-98C5095DEEBD}" srcOrd="0" destOrd="0" presId="urn:microsoft.com/office/officeart/2005/8/layout/cycle3"/>
    <dgm:cxn modelId="{E4D1EEE7-83A6-43D8-9B57-98B724FA7CE2}" srcId="{D57D88B8-5E02-404D-A427-CC9B75B894B1}" destId="{39A6554A-DCC7-465D-8744-8C93A8B4DE77}" srcOrd="3" destOrd="0" parTransId="{B6BCC139-9AA0-4636-95E1-A1E9178885E9}" sibTransId="{7DD69B4B-F8BE-429D-B237-AC3896D1E067}"/>
    <dgm:cxn modelId="{F473870B-60A5-4541-B82B-8CAC1F5072B8}" srcId="{D57D88B8-5E02-404D-A427-CC9B75B894B1}" destId="{8714055D-56CD-4196-AE2E-63B54446635E}" srcOrd="4" destOrd="0" parTransId="{1C72FD15-32A6-460B-AD92-AE6F334BFEDC}" sibTransId="{08ECAE45-FC27-4570-BC1A-B2874B6E2449}"/>
    <dgm:cxn modelId="{C1C503DC-D52D-421B-B082-EDF8A7F4FBDA}" type="presOf" srcId="{B5497B5A-D767-4004-8EA3-BB5E0E789931}" destId="{A0D10F76-6012-44DA-9648-30F573B7FF53}" srcOrd="0" destOrd="0" presId="urn:microsoft.com/office/officeart/2005/8/layout/cycle3"/>
    <dgm:cxn modelId="{D73F62FB-04AC-4236-9AB7-33F85D62060F}" type="presOf" srcId="{CC01312D-A055-48C1-A26E-DB628EAF8E84}" destId="{8881F9AC-1B1E-4AC9-B97D-F89DB7807BD9}" srcOrd="0" destOrd="0" presId="urn:microsoft.com/office/officeart/2005/8/layout/cycle3"/>
    <dgm:cxn modelId="{2F870E88-A1CF-4719-86B6-3667E516D740}" type="presOf" srcId="{25CB3D8B-E6A4-4D86-8881-FC5946E3B852}" destId="{48082874-9FB2-40FA-AE9F-87190AA76E02}" srcOrd="0" destOrd="0" presId="urn:microsoft.com/office/officeart/2005/8/layout/cycle3"/>
    <dgm:cxn modelId="{0723E054-2BC6-4B3F-98AD-4B0967659F17}" srcId="{39A6554A-DCC7-465D-8744-8C93A8B4DE77}" destId="{9DFB1BD2-2DBF-43FF-85AC-F4018F2706DA}" srcOrd="1" destOrd="0" parTransId="{861B8DE4-8B6C-463A-8E2C-C0C16605ADD9}" sibTransId="{AF394737-7296-4C5A-9936-B9CA4EB8E972}"/>
    <dgm:cxn modelId="{F97A71CF-5A51-4078-A9B0-BDA464492F7E}" type="presOf" srcId="{D3707663-FAD4-4125-A01C-C5833CA159CD}" destId="{978E8D46-28D8-463D-837C-E8E8F99C51CB}" srcOrd="0" destOrd="1" presId="urn:microsoft.com/office/officeart/2005/8/layout/cycle3"/>
    <dgm:cxn modelId="{8770C473-4B94-4BA6-A569-BF897C8066E2}" type="presOf" srcId="{D57D88B8-5E02-404D-A427-CC9B75B894B1}" destId="{0848F7CE-669E-4D05-B6E9-9A3A7BA9CE66}" srcOrd="0" destOrd="0" presId="urn:microsoft.com/office/officeart/2005/8/layout/cycle3"/>
    <dgm:cxn modelId="{9F0AB03C-EF05-40A5-86E4-56B9B70989B6}" type="presParOf" srcId="{0848F7CE-669E-4D05-B6E9-9A3A7BA9CE66}" destId="{A2D393F5-8A6C-4038-B578-56C204C6AF04}" srcOrd="0" destOrd="0" presId="urn:microsoft.com/office/officeart/2005/8/layout/cycle3"/>
    <dgm:cxn modelId="{E427D52B-BF61-4959-A72B-E17B99DCB531}" type="presParOf" srcId="{A2D393F5-8A6C-4038-B578-56C204C6AF04}" destId="{A8974466-0872-494A-8914-53695EC238C4}" srcOrd="0" destOrd="0" presId="urn:microsoft.com/office/officeart/2005/8/layout/cycle3"/>
    <dgm:cxn modelId="{E5658578-664D-4FCB-B9AB-AB20B4EC4D87}" type="presParOf" srcId="{A2D393F5-8A6C-4038-B578-56C204C6AF04}" destId="{9C74CD0E-F48A-4329-ABFC-ADF38F4BAF32}" srcOrd="1" destOrd="0" presId="urn:microsoft.com/office/officeart/2005/8/layout/cycle3"/>
    <dgm:cxn modelId="{6D24B7CC-4BE9-4400-9AF5-C614A6EC53BC}" type="presParOf" srcId="{A2D393F5-8A6C-4038-B578-56C204C6AF04}" destId="{48082874-9FB2-40FA-AE9F-87190AA76E02}" srcOrd="2" destOrd="0" presId="urn:microsoft.com/office/officeart/2005/8/layout/cycle3"/>
    <dgm:cxn modelId="{AEBAEFDC-0AA1-4194-BE74-CEDE9D0519C6}" type="presParOf" srcId="{A2D393F5-8A6C-4038-B578-56C204C6AF04}" destId="{8881F9AC-1B1E-4AC9-B97D-F89DB7807BD9}" srcOrd="3" destOrd="0" presId="urn:microsoft.com/office/officeart/2005/8/layout/cycle3"/>
    <dgm:cxn modelId="{5546140A-5D7C-4E92-88E9-1F5471E4FE12}" type="presParOf" srcId="{A2D393F5-8A6C-4038-B578-56C204C6AF04}" destId="{978E8D46-28D8-463D-837C-E8E8F99C51CB}" srcOrd="4" destOrd="0" presId="urn:microsoft.com/office/officeart/2005/8/layout/cycle3"/>
    <dgm:cxn modelId="{F4888113-537B-4224-B1C7-DA0B1EA35DAB}" type="presParOf" srcId="{A2D393F5-8A6C-4038-B578-56C204C6AF04}" destId="{2FCE1A43-FE4F-4970-BD25-98C5095DEEBD}" srcOrd="5" destOrd="0" presId="urn:microsoft.com/office/officeart/2005/8/layout/cycle3"/>
    <dgm:cxn modelId="{D9AB2464-56D4-4C37-8AF3-38D0EB44AA1C}" type="presParOf" srcId="{A2D393F5-8A6C-4038-B578-56C204C6AF04}" destId="{A0D10F76-6012-44DA-9648-30F573B7FF53}"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25B2FC-D91B-408B-A074-470FB607B5FD}">
      <dsp:nvSpPr>
        <dsp:cNvPr id="0" name=""/>
        <dsp:cNvSpPr/>
      </dsp:nvSpPr>
      <dsp:spPr>
        <a:xfrm>
          <a:off x="1343672" y="563232"/>
          <a:ext cx="5286035" cy="5286035"/>
        </a:xfrm>
        <a:prstGeom prst="pie">
          <a:avLst>
            <a:gd name="adj1" fmla="val 16200000"/>
            <a:gd name="adj2" fmla="val 18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altLang="ar-SA" sz="1200" kern="1200" dirty="0" smtClean="0">
              <a:solidFill>
                <a:srgbClr val="00B0F0"/>
              </a:solidFill>
              <a:cs typeface="B Titr" pitchFamily="2" charset="-78"/>
            </a:rPr>
            <a:t>مسئله يابي</a:t>
          </a:r>
        </a:p>
        <a:p>
          <a:pPr lvl="0" algn="ctr" defTabSz="533400" rtl="1">
            <a:lnSpc>
              <a:spcPct val="90000"/>
            </a:lnSpc>
            <a:spcBef>
              <a:spcPct val="0"/>
            </a:spcBef>
            <a:spcAft>
              <a:spcPct val="35000"/>
            </a:spcAft>
          </a:pPr>
          <a:r>
            <a:rPr lang="fa-IR" altLang="ar-SA" sz="1200" kern="1200" dirty="0" smtClean="0">
              <a:solidFill>
                <a:srgbClr val="FFFF00"/>
              </a:solidFill>
              <a:cs typeface="B Titr" pitchFamily="2" charset="-78"/>
            </a:rPr>
            <a:t>تعريف مسئله</a:t>
          </a:r>
          <a:r>
            <a:rPr lang="fa-IR" altLang="ar-SA" sz="1200" kern="1200" dirty="0" smtClean="0">
              <a:solidFill>
                <a:schemeClr val="tx1"/>
              </a:solidFill>
              <a:cs typeface="B Titr" pitchFamily="2" charset="-78"/>
            </a:rPr>
            <a:t>: ف</a:t>
          </a:r>
          <a:r>
            <a:rPr lang="ar-SA" altLang="ar-SA" sz="1200" kern="1200" dirty="0" smtClean="0">
              <a:solidFill>
                <a:schemeClr val="tx1"/>
              </a:solidFill>
              <a:cs typeface="B Titr" pitchFamily="2" charset="-78"/>
            </a:rPr>
            <a:t>رآيند حس كردن مسائل يا كاستي</a:t>
          </a:r>
          <a:r>
            <a:rPr lang="ar-SA" altLang="ar-SA" sz="1200" kern="1200" dirty="0" smtClean="0">
              <a:solidFill>
                <a:schemeClr val="tx1"/>
              </a:solidFill>
              <a:cs typeface="Nazanin" pitchFamily="2" charset="-78"/>
            </a:rPr>
            <a:t>‌</a:t>
          </a:r>
          <a:r>
            <a:rPr lang="ar-SA" altLang="ar-SA" sz="1200" kern="1200" dirty="0" smtClean="0">
              <a:solidFill>
                <a:schemeClr val="tx1"/>
              </a:solidFill>
              <a:cs typeface="B Titr" pitchFamily="2" charset="-78"/>
            </a:rPr>
            <a:t>هاي موجود در اطلاعات</a:t>
          </a:r>
          <a:endParaRPr lang="fa-IR" altLang="ar-SA" sz="1200" kern="1200" dirty="0" smtClean="0">
            <a:solidFill>
              <a:schemeClr val="tx1"/>
            </a:solidFill>
            <a:cs typeface="B Titr" pitchFamily="2" charset="-78"/>
          </a:endParaRPr>
        </a:p>
        <a:p>
          <a:pPr lvl="0" algn="ctr" defTabSz="533400" rtl="1">
            <a:lnSpc>
              <a:spcPct val="90000"/>
            </a:lnSpc>
            <a:spcBef>
              <a:spcPct val="0"/>
            </a:spcBef>
            <a:spcAft>
              <a:spcPct val="35000"/>
            </a:spcAft>
          </a:pPr>
          <a:r>
            <a:rPr lang="fa-IR" altLang="ar-SA" sz="1200" kern="1200" dirty="0" smtClean="0">
              <a:solidFill>
                <a:srgbClr val="FFFF00"/>
              </a:solidFill>
              <a:cs typeface="B Titr" pitchFamily="2" charset="-78"/>
            </a:rPr>
            <a:t>آماده سازي</a:t>
          </a:r>
          <a:r>
            <a:rPr lang="fa-IR" altLang="ar-SA" sz="1200" kern="1200" dirty="0" smtClean="0">
              <a:solidFill>
                <a:schemeClr val="tx1"/>
              </a:solidFill>
              <a:cs typeface="B Titr" pitchFamily="2" charset="-78"/>
            </a:rPr>
            <a:t>: جمع آوري </a:t>
          </a:r>
          <a:r>
            <a:rPr lang="ar-SA" sz="1200" kern="1200" dirty="0" smtClean="0">
              <a:solidFill>
                <a:schemeClr val="tx1"/>
              </a:solidFill>
              <a:cs typeface="B Titr" pitchFamily="2" charset="-78"/>
            </a:rPr>
            <a:t>،</a:t>
          </a:r>
          <a:r>
            <a:rPr lang="fa-IR" sz="1200" kern="1200" dirty="0" smtClean="0">
              <a:solidFill>
                <a:schemeClr val="tx1"/>
              </a:solidFill>
              <a:cs typeface="B Titr" pitchFamily="2" charset="-78"/>
            </a:rPr>
            <a:t> تجزيه وتحليل اطلاعات</a:t>
          </a:r>
          <a:endParaRPr lang="fa-IR" sz="1200" kern="1200" dirty="0">
            <a:solidFill>
              <a:schemeClr val="tx1"/>
            </a:solidFill>
          </a:endParaRPr>
        </a:p>
      </dsp:txBody>
      <dsp:txXfrm>
        <a:off x="4129539" y="1683368"/>
        <a:ext cx="1887869" cy="1573224"/>
      </dsp:txXfrm>
    </dsp:sp>
    <dsp:sp modelId="{F3842439-B073-4DE0-B4CB-A4BB8207DC89}">
      <dsp:nvSpPr>
        <dsp:cNvPr id="0" name=""/>
        <dsp:cNvSpPr/>
      </dsp:nvSpPr>
      <dsp:spPr>
        <a:xfrm>
          <a:off x="1343697" y="413078"/>
          <a:ext cx="5286035" cy="5286035"/>
        </a:xfrm>
        <a:prstGeom prst="pie">
          <a:avLst>
            <a:gd name="adj1" fmla="val 1800000"/>
            <a:gd name="adj2" fmla="val 90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altLang="ar-SA" sz="1200" kern="1200" dirty="0" smtClean="0">
              <a:solidFill>
                <a:srgbClr val="00B0F0"/>
              </a:solidFill>
              <a:cs typeface="B Titr" pitchFamily="2" charset="-78"/>
            </a:rPr>
            <a:t>راه حل يابي</a:t>
          </a:r>
          <a:endParaRPr lang="en-US" altLang="ar-SA" sz="1200" kern="1200" dirty="0" smtClean="0">
            <a:solidFill>
              <a:srgbClr val="00B0F0"/>
            </a:solidFill>
            <a:cs typeface="B Titr" pitchFamily="2" charset="-78"/>
          </a:endParaRPr>
        </a:p>
        <a:p>
          <a:pPr lvl="0" algn="ctr" defTabSz="533400" rtl="1">
            <a:lnSpc>
              <a:spcPct val="90000"/>
            </a:lnSpc>
            <a:spcBef>
              <a:spcPct val="0"/>
            </a:spcBef>
            <a:spcAft>
              <a:spcPct val="35000"/>
            </a:spcAft>
          </a:pPr>
          <a:r>
            <a:rPr lang="fa-IR" altLang="ar-SA" sz="1200" kern="1200" dirty="0" smtClean="0">
              <a:solidFill>
                <a:srgbClr val="FFFF00"/>
              </a:solidFill>
              <a:cs typeface="B Titr" pitchFamily="2" charset="-78"/>
            </a:rPr>
            <a:t>ارزيابي</a:t>
          </a:r>
          <a:r>
            <a:rPr lang="fa-IR" altLang="ar-SA" sz="1200" kern="1200" dirty="0" smtClean="0">
              <a:solidFill>
                <a:schemeClr val="tx1"/>
              </a:solidFill>
              <a:cs typeface="B Titr" pitchFamily="2" charset="-78"/>
            </a:rPr>
            <a:t> : وارسي ايده هاي موقت به وسيله آزمايش</a:t>
          </a:r>
        </a:p>
        <a:p>
          <a:pPr lvl="0" algn="ctr" defTabSz="533400" rtl="1">
            <a:lnSpc>
              <a:spcPct val="90000"/>
            </a:lnSpc>
            <a:spcBef>
              <a:spcPct val="0"/>
            </a:spcBef>
            <a:spcAft>
              <a:spcPct val="35000"/>
            </a:spcAft>
          </a:pPr>
          <a:r>
            <a:rPr lang="fa-IR" altLang="ar-SA" sz="1200" kern="1200" dirty="0" smtClean="0">
              <a:solidFill>
                <a:srgbClr val="FFFF00"/>
              </a:solidFill>
              <a:cs typeface="B Titr" pitchFamily="2" charset="-78"/>
            </a:rPr>
            <a:t>انتخاب</a:t>
          </a:r>
          <a:r>
            <a:rPr lang="fa-IR" altLang="ar-SA" sz="1200" kern="1200" dirty="0" smtClean="0">
              <a:solidFill>
                <a:schemeClr val="tx1"/>
              </a:solidFill>
              <a:cs typeface="B Titr" pitchFamily="2" charset="-78"/>
            </a:rPr>
            <a:t>: تصميم گيري درباره راه حل نهايي و </a:t>
          </a:r>
          <a:r>
            <a:rPr lang="ar-SA" altLang="ar-SA" sz="1200" b="1" i="1" kern="1200" dirty="0" smtClean="0">
              <a:solidFill>
                <a:schemeClr val="tx1"/>
              </a:solidFill>
              <a:latin typeface="Comic Sans MS" pitchFamily="66" charset="0"/>
              <a:cs typeface="B Titr" pitchFamily="2" charset="-78"/>
            </a:rPr>
            <a:t>پ</a:t>
          </a:r>
          <a:r>
            <a:rPr lang="fa-IR" altLang="ar-SA" sz="1200" b="1" i="1" kern="1200" dirty="0" smtClean="0">
              <a:solidFill>
                <a:schemeClr val="tx1"/>
              </a:solidFill>
              <a:latin typeface="Comic Sans MS" pitchFamily="66" charset="0"/>
              <a:cs typeface="B Titr" pitchFamily="2" charset="-78"/>
            </a:rPr>
            <a:t>ياده سازي آن</a:t>
          </a:r>
          <a:r>
            <a:rPr lang="fa-IR" altLang="ar-SA" sz="1200" kern="1200" dirty="0" smtClean="0">
              <a:solidFill>
                <a:schemeClr val="tx1"/>
              </a:solidFill>
              <a:cs typeface="B Titr" pitchFamily="2" charset="-78"/>
            </a:rPr>
            <a:t> </a:t>
          </a:r>
          <a:endParaRPr lang="fa-IR" sz="1200" kern="1200" dirty="0">
            <a:solidFill>
              <a:schemeClr val="tx1"/>
            </a:solidFill>
          </a:endParaRPr>
        </a:p>
      </dsp:txBody>
      <dsp:txXfrm>
        <a:off x="2602277" y="3842708"/>
        <a:ext cx="2831804" cy="1384437"/>
      </dsp:txXfrm>
    </dsp:sp>
    <dsp:sp modelId="{05912C26-125B-4A81-8500-E13E224FB2FA}">
      <dsp:nvSpPr>
        <dsp:cNvPr id="0" name=""/>
        <dsp:cNvSpPr/>
      </dsp:nvSpPr>
      <dsp:spPr>
        <a:xfrm>
          <a:off x="1343670" y="577768"/>
          <a:ext cx="5286035" cy="5286035"/>
        </a:xfrm>
        <a:prstGeom prst="pie">
          <a:avLst>
            <a:gd name="adj1" fmla="val 90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altLang="ar-SA" sz="1200" b="1" kern="1200" dirty="0" smtClean="0">
              <a:solidFill>
                <a:srgbClr val="00B0F0"/>
              </a:solidFill>
              <a:cs typeface="B Titr" pitchFamily="2" charset="-78"/>
            </a:rPr>
            <a:t>ايده يابي</a:t>
          </a:r>
        </a:p>
        <a:p>
          <a:pPr lvl="0" algn="ctr" defTabSz="533400" rtl="1">
            <a:lnSpc>
              <a:spcPct val="90000"/>
            </a:lnSpc>
            <a:spcBef>
              <a:spcPct val="0"/>
            </a:spcBef>
            <a:spcAft>
              <a:spcPct val="35000"/>
            </a:spcAft>
          </a:pPr>
          <a:r>
            <a:rPr lang="fa-IR" altLang="ar-SA" sz="1200" b="1" kern="1200" dirty="0" smtClean="0">
              <a:solidFill>
                <a:srgbClr val="FFFF00"/>
              </a:solidFill>
              <a:cs typeface="B Titr" pitchFamily="2" charset="-78"/>
            </a:rPr>
            <a:t>ايده سازي</a:t>
          </a:r>
          <a:r>
            <a:rPr lang="fa-IR" altLang="ar-SA" sz="1200" b="1" kern="1200" dirty="0" smtClean="0">
              <a:solidFill>
                <a:schemeClr val="tx1"/>
              </a:solidFill>
              <a:cs typeface="B Titr" pitchFamily="2" charset="-78"/>
            </a:rPr>
            <a:t>: تدبير ايده هاي جديد به عنوان سرنخهاي ممکن</a:t>
          </a:r>
        </a:p>
        <a:p>
          <a:pPr lvl="0" algn="ctr" defTabSz="533400" rtl="1">
            <a:lnSpc>
              <a:spcPct val="90000"/>
            </a:lnSpc>
            <a:spcBef>
              <a:spcPct val="0"/>
            </a:spcBef>
            <a:spcAft>
              <a:spcPct val="35000"/>
            </a:spcAft>
          </a:pPr>
          <a:r>
            <a:rPr lang="fa-IR" altLang="ar-SA" sz="1200" b="1" kern="1200" dirty="0" smtClean="0">
              <a:solidFill>
                <a:srgbClr val="FFFF00"/>
              </a:solidFill>
              <a:cs typeface="B Titr" pitchFamily="2" charset="-78"/>
            </a:rPr>
            <a:t>ايده </a:t>
          </a:r>
          <a:r>
            <a:rPr lang="ar-SA" altLang="ar-SA" sz="1200" b="1" i="1" kern="1200" dirty="0" smtClean="0">
              <a:solidFill>
                <a:srgbClr val="FFFF00"/>
              </a:solidFill>
              <a:latin typeface="Comic Sans MS" pitchFamily="66" charset="0"/>
              <a:cs typeface="B Titr" pitchFamily="2" charset="-78"/>
            </a:rPr>
            <a:t>پ</a:t>
          </a:r>
          <a:r>
            <a:rPr lang="fa-IR" altLang="ar-SA" sz="1200" b="1" i="1" kern="1200" dirty="0" smtClean="0">
              <a:solidFill>
                <a:srgbClr val="FFFF00"/>
              </a:solidFill>
              <a:latin typeface="Comic Sans MS" pitchFamily="66" charset="0"/>
              <a:cs typeface="B Titr" pitchFamily="2" charset="-78"/>
            </a:rPr>
            <a:t>روري</a:t>
          </a:r>
          <a:r>
            <a:rPr lang="fa-IR" altLang="ar-SA" sz="1200" b="1" kern="1200" dirty="0" smtClean="0">
              <a:solidFill>
                <a:schemeClr val="tx1"/>
              </a:solidFill>
              <a:cs typeface="B Titr" pitchFamily="2" charset="-78"/>
            </a:rPr>
            <a:t>: انتخاب از بين ايده هاي حاصله </a:t>
          </a:r>
          <a:r>
            <a:rPr lang="ar-SA" sz="1200" b="1" kern="1200" dirty="0" smtClean="0">
              <a:solidFill>
                <a:schemeClr val="tx1"/>
              </a:solidFill>
              <a:cs typeface="B Titr" pitchFamily="2" charset="-78"/>
            </a:rPr>
            <a:t>،</a:t>
          </a:r>
          <a:r>
            <a:rPr lang="fa-IR" sz="1200" b="1" kern="1200" dirty="0" smtClean="0">
              <a:solidFill>
                <a:schemeClr val="tx1"/>
              </a:solidFill>
              <a:cs typeface="B Titr" pitchFamily="2" charset="-78"/>
            </a:rPr>
            <a:t> افزودن ايده هاي ديگرو به جريان انداختن مجدد ايده ها از طريق تغيير و تركيب</a:t>
          </a:r>
          <a:endParaRPr lang="fa-IR" sz="1200" b="1" kern="1200" dirty="0">
            <a:solidFill>
              <a:schemeClr val="tx1"/>
            </a:solidFill>
          </a:endParaRPr>
        </a:p>
      </dsp:txBody>
      <dsp:txXfrm>
        <a:off x="1955969" y="1697904"/>
        <a:ext cx="1887869" cy="1573224"/>
      </dsp:txXfrm>
    </dsp:sp>
    <dsp:sp modelId="{261A9126-3122-4E33-B730-B1B01B0D1D3A}">
      <dsp:nvSpPr>
        <dsp:cNvPr id="0" name=""/>
        <dsp:cNvSpPr/>
      </dsp:nvSpPr>
      <dsp:spPr>
        <a:xfrm>
          <a:off x="1016878" y="236001"/>
          <a:ext cx="5940496" cy="594049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D261C0FE-03AE-4695-8D5F-79AA22DA3392}">
      <dsp:nvSpPr>
        <dsp:cNvPr id="0" name=""/>
        <dsp:cNvSpPr/>
      </dsp:nvSpPr>
      <dsp:spPr>
        <a:xfrm>
          <a:off x="1016467" y="85513"/>
          <a:ext cx="5940496" cy="594049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CBF1F81E-2737-49D0-979E-F7C139FF730E}">
      <dsp:nvSpPr>
        <dsp:cNvPr id="0" name=""/>
        <dsp:cNvSpPr/>
      </dsp:nvSpPr>
      <dsp:spPr>
        <a:xfrm>
          <a:off x="1016003" y="250537"/>
          <a:ext cx="5940496" cy="594049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7DD2C9-32BA-4167-9576-8A049787BA7D}">
      <dsp:nvSpPr>
        <dsp:cNvPr id="0" name=""/>
        <dsp:cNvSpPr/>
      </dsp:nvSpPr>
      <dsp:spPr>
        <a:xfrm>
          <a:off x="1622486" y="2647809"/>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r>
            <a:rPr lang="ar-SA" altLang="ja-JP" sz="800" b="1" kern="1200" dirty="0" smtClean="0">
              <a:solidFill>
                <a:srgbClr val="080808"/>
              </a:solidFill>
              <a:cs typeface="Zar" pitchFamily="2" charset="-78"/>
            </a:rPr>
            <a:t>شناسايي مشكل و تعريف مسئله</a:t>
          </a:r>
          <a:r>
            <a:rPr lang="en-US" altLang="ja-JP" sz="800" b="1" kern="1200" dirty="0" smtClean="0">
              <a:solidFill>
                <a:srgbClr val="080808"/>
              </a:solidFill>
              <a:ea typeface="ＭＳ Ｐゴシック" pitchFamily="34" charset="-128"/>
            </a:rPr>
            <a:t> </a:t>
          </a:r>
          <a:endParaRPr lang="fa-IR" sz="800" b="1" kern="1200" dirty="0">
            <a:solidFill>
              <a:srgbClr val="080808"/>
            </a:solidFill>
          </a:endParaRPr>
        </a:p>
      </dsp:txBody>
      <dsp:txXfrm>
        <a:off x="1622486" y="2647809"/>
        <a:ext cx="968451" cy="484225"/>
      </dsp:txXfrm>
    </dsp:sp>
    <dsp:sp modelId="{BE5F1420-8641-4306-B095-66471DF755E2}">
      <dsp:nvSpPr>
        <dsp:cNvPr id="0" name=""/>
        <dsp:cNvSpPr/>
      </dsp:nvSpPr>
      <dsp:spPr>
        <a:xfrm rot="17051759">
          <a:off x="1994827" y="2117362"/>
          <a:ext cx="1579600" cy="13754"/>
        </a:xfrm>
        <a:custGeom>
          <a:avLst/>
          <a:gdLst/>
          <a:ahLst/>
          <a:cxnLst/>
          <a:rect l="0" t="0" r="0" b="0"/>
          <a:pathLst>
            <a:path>
              <a:moveTo>
                <a:pt x="0" y="6877"/>
              </a:moveTo>
              <a:lnTo>
                <a:pt x="1579600" y="6877"/>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rgbClr val="080808"/>
            </a:solidFill>
          </a:endParaRPr>
        </a:p>
      </dsp:txBody>
      <dsp:txXfrm rot="17051759">
        <a:off x="2745138" y="2084750"/>
        <a:ext cx="78980" cy="78980"/>
      </dsp:txXfrm>
    </dsp:sp>
    <dsp:sp modelId="{A67F5E88-E243-4763-A4C2-C0055A9F9783}">
      <dsp:nvSpPr>
        <dsp:cNvPr id="0" name=""/>
        <dsp:cNvSpPr/>
      </dsp:nvSpPr>
      <dsp:spPr>
        <a:xfrm>
          <a:off x="2978318" y="1116445"/>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altLang="ja-JP" sz="1600" b="1" kern="1200" smtClean="0">
              <a:solidFill>
                <a:srgbClr val="080808"/>
              </a:solidFill>
              <a:cs typeface="Zar" pitchFamily="2" charset="-78"/>
            </a:rPr>
            <a:t>ابزارهاي خلاقيت</a:t>
          </a:r>
          <a:endParaRPr lang="fa-IR" sz="1600" kern="1200" dirty="0">
            <a:solidFill>
              <a:srgbClr val="080808"/>
            </a:solidFill>
          </a:endParaRPr>
        </a:p>
      </dsp:txBody>
      <dsp:txXfrm>
        <a:off x="2978318" y="1116445"/>
        <a:ext cx="968451" cy="484225"/>
      </dsp:txXfrm>
    </dsp:sp>
    <dsp:sp modelId="{B621287B-4DA0-4498-8025-8FDF330ED5E2}">
      <dsp:nvSpPr>
        <dsp:cNvPr id="0" name=""/>
        <dsp:cNvSpPr/>
      </dsp:nvSpPr>
      <dsp:spPr>
        <a:xfrm rot="17692822">
          <a:off x="3680087" y="934036"/>
          <a:ext cx="920745" cy="13754"/>
        </a:xfrm>
        <a:custGeom>
          <a:avLst/>
          <a:gdLst/>
          <a:ahLst/>
          <a:cxnLst/>
          <a:rect l="0" t="0" r="0" b="0"/>
          <a:pathLst>
            <a:path>
              <a:moveTo>
                <a:pt x="0" y="6877"/>
              </a:moveTo>
              <a:lnTo>
                <a:pt x="920745"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rot="17692822">
        <a:off x="4117441" y="917895"/>
        <a:ext cx="46037" cy="46037"/>
      </dsp:txXfrm>
    </dsp:sp>
    <dsp:sp modelId="{74F8C74D-45AA-4FD5-B330-3A231FC6069F}">
      <dsp:nvSpPr>
        <dsp:cNvPr id="0" name=""/>
        <dsp:cNvSpPr/>
      </dsp:nvSpPr>
      <dsp:spPr>
        <a:xfrm>
          <a:off x="4334150" y="281156"/>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altLang="ja-JP" sz="1600" b="1" kern="1200" smtClean="0">
              <a:solidFill>
                <a:srgbClr val="080808"/>
              </a:solidFill>
              <a:cs typeface="Zar" pitchFamily="2" charset="-78"/>
            </a:rPr>
            <a:t>ابزارهاي خلاقيت فردي </a:t>
          </a:r>
          <a:endParaRPr lang="fa-IR" sz="1600" kern="1200" dirty="0">
            <a:solidFill>
              <a:srgbClr val="080808"/>
            </a:solidFill>
          </a:endParaRPr>
        </a:p>
      </dsp:txBody>
      <dsp:txXfrm>
        <a:off x="4334150" y="281156"/>
        <a:ext cx="968451" cy="484225"/>
      </dsp:txXfrm>
    </dsp:sp>
    <dsp:sp modelId="{8FF80C30-5324-4EA9-B684-BF08611092F5}">
      <dsp:nvSpPr>
        <dsp:cNvPr id="0" name=""/>
        <dsp:cNvSpPr/>
      </dsp:nvSpPr>
      <dsp:spPr>
        <a:xfrm rot="19457599">
          <a:off x="5257761" y="377176"/>
          <a:ext cx="477060" cy="13754"/>
        </a:xfrm>
        <a:custGeom>
          <a:avLst/>
          <a:gdLst/>
          <a:ahLst/>
          <a:cxnLst/>
          <a:rect l="0" t="0" r="0" b="0"/>
          <a:pathLst>
            <a:path>
              <a:moveTo>
                <a:pt x="0" y="6877"/>
              </a:moveTo>
              <a:lnTo>
                <a:pt x="477060"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rot="19457599">
        <a:off x="5484365" y="372127"/>
        <a:ext cx="23853" cy="23853"/>
      </dsp:txXfrm>
    </dsp:sp>
    <dsp:sp modelId="{8BDB4B67-7294-49ED-A4C4-1FEB08E28417}">
      <dsp:nvSpPr>
        <dsp:cNvPr id="0" name=""/>
        <dsp:cNvSpPr/>
      </dsp:nvSpPr>
      <dsp:spPr>
        <a:xfrm>
          <a:off x="5689982" y="2726"/>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altLang="ja-JP" sz="1600" b="1" kern="1200" dirty="0" smtClean="0">
              <a:solidFill>
                <a:srgbClr val="080808"/>
              </a:solidFill>
              <a:cs typeface="Zar" pitchFamily="2" charset="-78"/>
            </a:rPr>
            <a:t>شكل شناختي زويي</a:t>
          </a:r>
          <a:r>
            <a:rPr lang="ar-SA" altLang="ja-JP" sz="1600" b="1" kern="1200" dirty="0" smtClean="0">
              <a:solidFill>
                <a:srgbClr val="080808"/>
              </a:solidFill>
            </a:rPr>
            <a:t>‌</a:t>
          </a:r>
          <a:r>
            <a:rPr lang="ar-SA" altLang="ja-JP" sz="1600" b="1" kern="1200" dirty="0" smtClean="0">
              <a:solidFill>
                <a:srgbClr val="080808"/>
              </a:solidFill>
              <a:cs typeface="Zar" pitchFamily="2" charset="-78"/>
            </a:rPr>
            <a:t>كي</a:t>
          </a:r>
          <a:endParaRPr lang="fa-IR" sz="1600" kern="1200" dirty="0">
            <a:solidFill>
              <a:srgbClr val="080808"/>
            </a:solidFill>
          </a:endParaRPr>
        </a:p>
      </dsp:txBody>
      <dsp:txXfrm>
        <a:off x="5689982" y="2726"/>
        <a:ext cx="968451" cy="484225"/>
      </dsp:txXfrm>
    </dsp:sp>
    <dsp:sp modelId="{E2080B20-4D28-459E-B708-3D82F282FDDC}">
      <dsp:nvSpPr>
        <dsp:cNvPr id="0" name=""/>
        <dsp:cNvSpPr/>
      </dsp:nvSpPr>
      <dsp:spPr>
        <a:xfrm rot="2142401">
          <a:off x="5257761" y="655606"/>
          <a:ext cx="477060" cy="13754"/>
        </a:xfrm>
        <a:custGeom>
          <a:avLst/>
          <a:gdLst/>
          <a:ahLst/>
          <a:cxnLst/>
          <a:rect l="0" t="0" r="0" b="0"/>
          <a:pathLst>
            <a:path>
              <a:moveTo>
                <a:pt x="0" y="6877"/>
              </a:moveTo>
              <a:lnTo>
                <a:pt x="477060"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rot="2142401">
        <a:off x="5484365" y="650557"/>
        <a:ext cx="23853" cy="23853"/>
      </dsp:txXfrm>
    </dsp:sp>
    <dsp:sp modelId="{2D7C3BA2-C8D6-4D93-945C-FC6B3CDC9D16}">
      <dsp:nvSpPr>
        <dsp:cNvPr id="0" name=""/>
        <dsp:cNvSpPr/>
      </dsp:nvSpPr>
      <dsp:spPr>
        <a:xfrm>
          <a:off x="5689982" y="559586"/>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altLang="ja-JP" sz="1600" b="1" kern="1200" smtClean="0">
              <a:solidFill>
                <a:srgbClr val="080808"/>
              </a:solidFill>
              <a:cs typeface="Zar" pitchFamily="2" charset="-78"/>
            </a:rPr>
            <a:t>پنج دبليو  و يك </a:t>
          </a:r>
          <a:r>
            <a:rPr lang="ar-SA" altLang="ja-JP" sz="1600" b="1" kern="1200" dirty="0" smtClean="0">
              <a:solidFill>
                <a:srgbClr val="080808"/>
              </a:solidFill>
              <a:cs typeface="Zar" pitchFamily="2" charset="-78"/>
            </a:rPr>
            <a:t>اچ</a:t>
          </a:r>
          <a:endParaRPr lang="fa-IR" sz="1600" kern="1200" dirty="0">
            <a:solidFill>
              <a:srgbClr val="080808"/>
            </a:solidFill>
          </a:endParaRPr>
        </a:p>
      </dsp:txBody>
      <dsp:txXfrm>
        <a:off x="5689982" y="559586"/>
        <a:ext cx="968451" cy="484225"/>
      </dsp:txXfrm>
    </dsp:sp>
    <dsp:sp modelId="{161059F4-3B7E-408F-AB28-E503CF1FB5D9}">
      <dsp:nvSpPr>
        <dsp:cNvPr id="0" name=""/>
        <dsp:cNvSpPr/>
      </dsp:nvSpPr>
      <dsp:spPr>
        <a:xfrm rot="3907178">
          <a:off x="3680087" y="1769325"/>
          <a:ext cx="920745" cy="13754"/>
        </a:xfrm>
        <a:custGeom>
          <a:avLst/>
          <a:gdLst/>
          <a:ahLst/>
          <a:cxnLst/>
          <a:rect l="0" t="0" r="0" b="0"/>
          <a:pathLst>
            <a:path>
              <a:moveTo>
                <a:pt x="0" y="6877"/>
              </a:moveTo>
              <a:lnTo>
                <a:pt x="920745"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rot="3907178">
        <a:off x="4117441" y="1753184"/>
        <a:ext cx="46037" cy="46037"/>
      </dsp:txXfrm>
    </dsp:sp>
    <dsp:sp modelId="{6C4C7619-6112-4A4F-9423-FB9E42BF2033}">
      <dsp:nvSpPr>
        <dsp:cNvPr id="0" name=""/>
        <dsp:cNvSpPr/>
      </dsp:nvSpPr>
      <dsp:spPr>
        <a:xfrm>
          <a:off x="4334150" y="1951734"/>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altLang="ja-JP" sz="1600" b="1" kern="1200" smtClean="0">
              <a:solidFill>
                <a:srgbClr val="080808"/>
              </a:solidFill>
              <a:cs typeface="Zar" pitchFamily="2" charset="-78"/>
            </a:rPr>
            <a:t>ابزارهاي خلاقيت گروهي</a:t>
          </a:r>
          <a:endParaRPr lang="fa-IR" sz="1600" kern="1200" dirty="0">
            <a:solidFill>
              <a:srgbClr val="080808"/>
            </a:solidFill>
          </a:endParaRPr>
        </a:p>
      </dsp:txBody>
      <dsp:txXfrm>
        <a:off x="4334150" y="1951734"/>
        <a:ext cx="968451" cy="484225"/>
      </dsp:txXfrm>
    </dsp:sp>
    <dsp:sp modelId="{841620D0-5627-4214-A63A-74BEF539DC82}">
      <dsp:nvSpPr>
        <dsp:cNvPr id="0" name=""/>
        <dsp:cNvSpPr/>
      </dsp:nvSpPr>
      <dsp:spPr>
        <a:xfrm rot="17692822">
          <a:off x="5035919" y="1769325"/>
          <a:ext cx="920745" cy="13754"/>
        </a:xfrm>
        <a:custGeom>
          <a:avLst/>
          <a:gdLst/>
          <a:ahLst/>
          <a:cxnLst/>
          <a:rect l="0" t="0" r="0" b="0"/>
          <a:pathLst>
            <a:path>
              <a:moveTo>
                <a:pt x="0" y="6877"/>
              </a:moveTo>
              <a:lnTo>
                <a:pt x="920745"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rot="17692822">
        <a:off x="5473273" y="1753184"/>
        <a:ext cx="46037" cy="46037"/>
      </dsp:txXfrm>
    </dsp:sp>
    <dsp:sp modelId="{D011748F-878B-490A-99CE-0195818BC4F9}">
      <dsp:nvSpPr>
        <dsp:cNvPr id="0" name=""/>
        <dsp:cNvSpPr/>
      </dsp:nvSpPr>
      <dsp:spPr>
        <a:xfrm>
          <a:off x="5689982" y="1116445"/>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altLang="ja-JP" sz="1600" b="1" kern="1200" smtClean="0">
              <a:solidFill>
                <a:srgbClr val="080808"/>
              </a:solidFill>
              <a:cs typeface="Zar" pitchFamily="2" charset="-78"/>
            </a:rPr>
            <a:t>توفان مغزي</a:t>
          </a:r>
          <a:endParaRPr lang="fa-IR" sz="1600" kern="1200" dirty="0">
            <a:solidFill>
              <a:srgbClr val="080808"/>
            </a:solidFill>
          </a:endParaRPr>
        </a:p>
      </dsp:txBody>
      <dsp:txXfrm>
        <a:off x="5689982" y="1116445"/>
        <a:ext cx="968451" cy="484225"/>
      </dsp:txXfrm>
    </dsp:sp>
    <dsp:sp modelId="{69091F96-22E0-494B-89B4-3A194B89EB85}">
      <dsp:nvSpPr>
        <dsp:cNvPr id="0" name=""/>
        <dsp:cNvSpPr/>
      </dsp:nvSpPr>
      <dsp:spPr>
        <a:xfrm rot="19457599">
          <a:off x="5257761" y="2047755"/>
          <a:ext cx="477060" cy="13754"/>
        </a:xfrm>
        <a:custGeom>
          <a:avLst/>
          <a:gdLst/>
          <a:ahLst/>
          <a:cxnLst/>
          <a:rect l="0" t="0" r="0" b="0"/>
          <a:pathLst>
            <a:path>
              <a:moveTo>
                <a:pt x="0" y="6877"/>
              </a:moveTo>
              <a:lnTo>
                <a:pt x="477060"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rot="19457599">
        <a:off x="5484365" y="2042706"/>
        <a:ext cx="23853" cy="23853"/>
      </dsp:txXfrm>
    </dsp:sp>
    <dsp:sp modelId="{FE827EC1-7ACE-4126-84B7-3817917B0B1A}">
      <dsp:nvSpPr>
        <dsp:cNvPr id="0" name=""/>
        <dsp:cNvSpPr/>
      </dsp:nvSpPr>
      <dsp:spPr>
        <a:xfrm>
          <a:off x="5689982" y="1673305"/>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altLang="ja-JP" sz="1600" b="1" kern="1200" smtClean="0">
              <a:solidFill>
                <a:srgbClr val="080808"/>
              </a:solidFill>
              <a:cs typeface="Zar" pitchFamily="2" charset="-78"/>
            </a:rPr>
            <a:t>شش كلاه تفكر</a:t>
          </a:r>
          <a:endParaRPr lang="fa-IR" sz="1600" kern="1200">
            <a:solidFill>
              <a:srgbClr val="080808"/>
            </a:solidFill>
          </a:endParaRPr>
        </a:p>
      </dsp:txBody>
      <dsp:txXfrm>
        <a:off x="5689982" y="1673305"/>
        <a:ext cx="968451" cy="484225"/>
      </dsp:txXfrm>
    </dsp:sp>
    <dsp:sp modelId="{5356351D-95DA-4886-A6DB-AAAB8A1A0C2A}">
      <dsp:nvSpPr>
        <dsp:cNvPr id="0" name=""/>
        <dsp:cNvSpPr/>
      </dsp:nvSpPr>
      <dsp:spPr>
        <a:xfrm rot="2142401">
          <a:off x="5257761" y="2326185"/>
          <a:ext cx="477060" cy="13754"/>
        </a:xfrm>
        <a:custGeom>
          <a:avLst/>
          <a:gdLst/>
          <a:ahLst/>
          <a:cxnLst/>
          <a:rect l="0" t="0" r="0" b="0"/>
          <a:pathLst>
            <a:path>
              <a:moveTo>
                <a:pt x="0" y="6877"/>
              </a:moveTo>
              <a:lnTo>
                <a:pt x="477060"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rot="2142401">
        <a:off x="5484365" y="2321136"/>
        <a:ext cx="23853" cy="23853"/>
      </dsp:txXfrm>
    </dsp:sp>
    <dsp:sp modelId="{CD7B4581-CBA1-40D9-96F5-3B03C1FEFD09}">
      <dsp:nvSpPr>
        <dsp:cNvPr id="0" name=""/>
        <dsp:cNvSpPr/>
      </dsp:nvSpPr>
      <dsp:spPr>
        <a:xfrm>
          <a:off x="5689982" y="2230164"/>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altLang="ja-JP" sz="1600" b="1" kern="1200" smtClean="0">
              <a:solidFill>
                <a:srgbClr val="080808"/>
              </a:solidFill>
              <a:cs typeface="Zar" pitchFamily="2" charset="-78"/>
            </a:rPr>
            <a:t>گردش تخيلي</a:t>
          </a:r>
          <a:endParaRPr lang="fa-IR" sz="1600" kern="1200" dirty="0">
            <a:solidFill>
              <a:srgbClr val="080808"/>
            </a:solidFill>
          </a:endParaRPr>
        </a:p>
      </dsp:txBody>
      <dsp:txXfrm>
        <a:off x="5689982" y="2230164"/>
        <a:ext cx="968451" cy="484225"/>
      </dsp:txXfrm>
    </dsp:sp>
    <dsp:sp modelId="{9D7BDA77-D768-4BBD-9BA9-10E93BACC34A}">
      <dsp:nvSpPr>
        <dsp:cNvPr id="0" name=""/>
        <dsp:cNvSpPr/>
      </dsp:nvSpPr>
      <dsp:spPr>
        <a:xfrm rot="3907178">
          <a:off x="5035919" y="2604615"/>
          <a:ext cx="920745" cy="13754"/>
        </a:xfrm>
        <a:custGeom>
          <a:avLst/>
          <a:gdLst/>
          <a:ahLst/>
          <a:cxnLst/>
          <a:rect l="0" t="0" r="0" b="0"/>
          <a:pathLst>
            <a:path>
              <a:moveTo>
                <a:pt x="0" y="6877"/>
              </a:moveTo>
              <a:lnTo>
                <a:pt x="920745"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3907178">
        <a:off x="5473273" y="2588473"/>
        <a:ext cx="46037" cy="46037"/>
      </dsp:txXfrm>
    </dsp:sp>
    <dsp:sp modelId="{F7118108-4AB3-4BC9-9229-6F6F777B3681}">
      <dsp:nvSpPr>
        <dsp:cNvPr id="0" name=""/>
        <dsp:cNvSpPr/>
      </dsp:nvSpPr>
      <dsp:spPr>
        <a:xfrm>
          <a:off x="5689982" y="2787024"/>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altLang="ja-JP" sz="1600" b="1" kern="1200" smtClean="0">
              <a:solidFill>
                <a:srgbClr val="080808"/>
              </a:solidFill>
              <a:cs typeface="Zar" pitchFamily="2" charset="-78"/>
            </a:rPr>
            <a:t>گريز انديشي </a:t>
          </a:r>
          <a:endParaRPr lang="fa-IR" sz="1600" kern="1200" dirty="0">
            <a:solidFill>
              <a:srgbClr val="080808"/>
            </a:solidFill>
          </a:endParaRPr>
        </a:p>
      </dsp:txBody>
      <dsp:txXfrm>
        <a:off x="5689982" y="2787024"/>
        <a:ext cx="968451" cy="484225"/>
      </dsp:txXfrm>
    </dsp:sp>
    <dsp:sp modelId="{6E53D464-BA59-4DD6-BDEB-1DD8C884FCDE}">
      <dsp:nvSpPr>
        <dsp:cNvPr id="0" name=""/>
        <dsp:cNvSpPr/>
      </dsp:nvSpPr>
      <dsp:spPr>
        <a:xfrm rot="4548241">
          <a:off x="1994827" y="3648726"/>
          <a:ext cx="1579600" cy="13754"/>
        </a:xfrm>
        <a:custGeom>
          <a:avLst/>
          <a:gdLst/>
          <a:ahLst/>
          <a:cxnLst/>
          <a:rect l="0" t="0" r="0" b="0"/>
          <a:pathLst>
            <a:path>
              <a:moveTo>
                <a:pt x="0" y="6877"/>
              </a:moveTo>
              <a:lnTo>
                <a:pt x="1579600" y="6877"/>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rgbClr val="080808"/>
            </a:solidFill>
          </a:endParaRPr>
        </a:p>
      </dsp:txBody>
      <dsp:txXfrm rot="4548241">
        <a:off x="2745138" y="3616114"/>
        <a:ext cx="78980" cy="78980"/>
      </dsp:txXfrm>
    </dsp:sp>
    <dsp:sp modelId="{8A73739D-1805-4993-8907-A025C8AF0870}">
      <dsp:nvSpPr>
        <dsp:cNvPr id="0" name=""/>
        <dsp:cNvSpPr/>
      </dsp:nvSpPr>
      <dsp:spPr>
        <a:xfrm>
          <a:off x="2978318" y="4179173"/>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altLang="ja-JP" sz="1600" b="1" kern="1200" smtClean="0">
              <a:solidFill>
                <a:srgbClr val="080808"/>
              </a:solidFill>
              <a:cs typeface="Zar" pitchFamily="2" charset="-78"/>
            </a:rPr>
            <a:t>ابزارهاي تحليلي</a:t>
          </a:r>
          <a:endParaRPr lang="fa-IR" sz="1600" kern="1200" dirty="0">
            <a:solidFill>
              <a:srgbClr val="080808"/>
            </a:solidFill>
          </a:endParaRPr>
        </a:p>
      </dsp:txBody>
      <dsp:txXfrm>
        <a:off x="2978318" y="4179173"/>
        <a:ext cx="968451" cy="484225"/>
      </dsp:txXfrm>
    </dsp:sp>
    <dsp:sp modelId="{E1F5EAA9-7278-4E58-A1A3-BF2D7E1C7D72}">
      <dsp:nvSpPr>
        <dsp:cNvPr id="0" name=""/>
        <dsp:cNvSpPr/>
      </dsp:nvSpPr>
      <dsp:spPr>
        <a:xfrm rot="16983315">
          <a:off x="3283007" y="3579119"/>
          <a:ext cx="1714904" cy="13754"/>
        </a:xfrm>
        <a:custGeom>
          <a:avLst/>
          <a:gdLst/>
          <a:ahLst/>
          <a:cxnLst/>
          <a:rect l="0" t="0" r="0" b="0"/>
          <a:pathLst>
            <a:path>
              <a:moveTo>
                <a:pt x="0" y="6877"/>
              </a:moveTo>
              <a:lnTo>
                <a:pt x="1714904"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rgbClr val="080808"/>
            </a:solidFill>
          </a:endParaRPr>
        </a:p>
      </dsp:txBody>
      <dsp:txXfrm rot="16983315">
        <a:off x="4097587" y="3543124"/>
        <a:ext cx="85745" cy="85745"/>
      </dsp:txXfrm>
    </dsp:sp>
    <dsp:sp modelId="{1FBB595F-18FE-4AEB-8BC6-D6C0B256C7B2}">
      <dsp:nvSpPr>
        <dsp:cNvPr id="0" name=""/>
        <dsp:cNvSpPr/>
      </dsp:nvSpPr>
      <dsp:spPr>
        <a:xfrm>
          <a:off x="4334150" y="2508594"/>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solidFill>
                <a:srgbClr val="080808"/>
              </a:solidFill>
              <a:cs typeface="Zar" pitchFamily="2" charset="-78"/>
            </a:rPr>
            <a:t>فلوچارت</a:t>
          </a:r>
          <a:endParaRPr lang="fa-IR" sz="1600" kern="1200">
            <a:solidFill>
              <a:srgbClr val="080808"/>
            </a:solidFill>
          </a:endParaRPr>
        </a:p>
      </dsp:txBody>
      <dsp:txXfrm>
        <a:off x="4334150" y="2508594"/>
        <a:ext cx="968451" cy="484225"/>
      </dsp:txXfrm>
    </dsp:sp>
    <dsp:sp modelId="{62D86B0A-EA64-4D53-BCFF-4E02CD08C89A}">
      <dsp:nvSpPr>
        <dsp:cNvPr id="0" name=""/>
        <dsp:cNvSpPr/>
      </dsp:nvSpPr>
      <dsp:spPr>
        <a:xfrm rot="17350740">
          <a:off x="3550876" y="3857548"/>
          <a:ext cx="1179166" cy="13754"/>
        </a:xfrm>
        <a:custGeom>
          <a:avLst/>
          <a:gdLst/>
          <a:ahLst/>
          <a:cxnLst/>
          <a:rect l="0" t="0" r="0" b="0"/>
          <a:pathLst>
            <a:path>
              <a:moveTo>
                <a:pt x="0" y="6877"/>
              </a:moveTo>
              <a:lnTo>
                <a:pt x="1179166"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rot="17350740">
        <a:off x="4110980" y="3834947"/>
        <a:ext cx="58958" cy="58958"/>
      </dsp:txXfrm>
    </dsp:sp>
    <dsp:sp modelId="{256E43C3-89E2-438E-96A0-2966419D6D8E}">
      <dsp:nvSpPr>
        <dsp:cNvPr id="0" name=""/>
        <dsp:cNvSpPr/>
      </dsp:nvSpPr>
      <dsp:spPr>
        <a:xfrm>
          <a:off x="4334150" y="3065454"/>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solidFill>
                <a:srgbClr val="080808"/>
              </a:solidFill>
              <a:cs typeface="Zar" pitchFamily="2" charset="-78"/>
            </a:rPr>
            <a:t>برگ</a:t>
          </a:r>
          <a:r>
            <a:rPr lang="fa-IR" sz="1600" b="1" kern="1200" smtClean="0">
              <a:solidFill>
                <a:srgbClr val="080808"/>
              </a:solidFill>
            </a:rPr>
            <a:t>‌</a:t>
          </a:r>
          <a:r>
            <a:rPr lang="fa-IR" sz="1600" b="1" kern="1200" smtClean="0">
              <a:solidFill>
                <a:srgbClr val="080808"/>
              </a:solidFill>
              <a:cs typeface="Zar" pitchFamily="2" charset="-78"/>
            </a:rPr>
            <a:t>هاي </a:t>
          </a:r>
          <a:r>
            <a:rPr lang="fa-IR" sz="1600" b="1" kern="1200" dirty="0" smtClean="0">
              <a:solidFill>
                <a:srgbClr val="080808"/>
              </a:solidFill>
              <a:cs typeface="Zar" pitchFamily="2" charset="-78"/>
            </a:rPr>
            <a:t>کنترل</a:t>
          </a:r>
          <a:endParaRPr lang="fa-IR" sz="1600" kern="1200" dirty="0">
            <a:solidFill>
              <a:srgbClr val="080808"/>
            </a:solidFill>
          </a:endParaRPr>
        </a:p>
      </dsp:txBody>
      <dsp:txXfrm>
        <a:off x="4334150" y="3065454"/>
        <a:ext cx="968451" cy="484225"/>
      </dsp:txXfrm>
    </dsp:sp>
    <dsp:sp modelId="{1E297489-14E9-4914-8EAB-DCE1D81DF32E}">
      <dsp:nvSpPr>
        <dsp:cNvPr id="0" name=""/>
        <dsp:cNvSpPr/>
      </dsp:nvSpPr>
      <dsp:spPr>
        <a:xfrm rot="18289469">
          <a:off x="3801285" y="4135978"/>
          <a:ext cx="678348" cy="13754"/>
        </a:xfrm>
        <a:custGeom>
          <a:avLst/>
          <a:gdLst/>
          <a:ahLst/>
          <a:cxnLst/>
          <a:rect l="0" t="0" r="0" b="0"/>
          <a:pathLst>
            <a:path>
              <a:moveTo>
                <a:pt x="0" y="6877"/>
              </a:moveTo>
              <a:lnTo>
                <a:pt x="678348"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rot="18289469">
        <a:off x="4123501" y="4125897"/>
        <a:ext cx="33917" cy="33917"/>
      </dsp:txXfrm>
    </dsp:sp>
    <dsp:sp modelId="{02FF0124-71C1-46A7-9FE6-F330654C0319}">
      <dsp:nvSpPr>
        <dsp:cNvPr id="0" name=""/>
        <dsp:cNvSpPr/>
      </dsp:nvSpPr>
      <dsp:spPr>
        <a:xfrm>
          <a:off x="4334150" y="3622313"/>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solidFill>
                <a:srgbClr val="080808"/>
              </a:solidFill>
              <a:cs typeface="Zar" pitchFamily="2" charset="-78"/>
            </a:rPr>
            <a:t>هيستوگرام</a:t>
          </a:r>
          <a:endParaRPr lang="fa-IR" sz="1600" kern="1200" dirty="0">
            <a:solidFill>
              <a:srgbClr val="080808"/>
            </a:solidFill>
          </a:endParaRPr>
        </a:p>
      </dsp:txBody>
      <dsp:txXfrm>
        <a:off x="4334150" y="3622313"/>
        <a:ext cx="968451" cy="484225"/>
      </dsp:txXfrm>
    </dsp:sp>
    <dsp:sp modelId="{D061BAE2-DB58-4D71-92E4-4AB2F540C5B6}">
      <dsp:nvSpPr>
        <dsp:cNvPr id="0" name=""/>
        <dsp:cNvSpPr/>
      </dsp:nvSpPr>
      <dsp:spPr>
        <a:xfrm>
          <a:off x="3946769" y="4414408"/>
          <a:ext cx="387380" cy="13754"/>
        </a:xfrm>
        <a:custGeom>
          <a:avLst/>
          <a:gdLst/>
          <a:ahLst/>
          <a:cxnLst/>
          <a:rect l="0" t="0" r="0" b="0"/>
          <a:pathLst>
            <a:path>
              <a:moveTo>
                <a:pt x="0" y="6877"/>
              </a:moveTo>
              <a:lnTo>
                <a:pt x="387380"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a:off x="4130775" y="4411601"/>
        <a:ext cx="19369" cy="19369"/>
      </dsp:txXfrm>
    </dsp:sp>
    <dsp:sp modelId="{FA4AC896-004A-4337-A312-C7E2E80EFD61}">
      <dsp:nvSpPr>
        <dsp:cNvPr id="0" name=""/>
        <dsp:cNvSpPr/>
      </dsp:nvSpPr>
      <dsp:spPr>
        <a:xfrm>
          <a:off x="4334150" y="4179173"/>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080808"/>
              </a:solidFill>
              <a:cs typeface="Zar" pitchFamily="2" charset="-78"/>
            </a:rPr>
            <a:t>نمودار </a:t>
          </a:r>
          <a:r>
            <a:rPr lang="fa-IR" sz="1600" b="1" kern="1200" smtClean="0">
              <a:solidFill>
                <a:srgbClr val="080808"/>
              </a:solidFill>
              <a:cs typeface="Zar" pitchFamily="2" charset="-78"/>
            </a:rPr>
            <a:t>استخوان ماهي</a:t>
          </a:r>
          <a:endParaRPr lang="fa-IR" sz="1600" kern="1200" dirty="0">
            <a:solidFill>
              <a:srgbClr val="080808"/>
            </a:solidFill>
          </a:endParaRPr>
        </a:p>
      </dsp:txBody>
      <dsp:txXfrm>
        <a:off x="4334150" y="4179173"/>
        <a:ext cx="968451" cy="484225"/>
      </dsp:txXfrm>
    </dsp:sp>
    <dsp:sp modelId="{BCD59139-71F5-4D78-A64C-F5FB6F7FE3F6}">
      <dsp:nvSpPr>
        <dsp:cNvPr id="0" name=""/>
        <dsp:cNvSpPr/>
      </dsp:nvSpPr>
      <dsp:spPr>
        <a:xfrm rot="3312695">
          <a:off x="3789588" y="4714993"/>
          <a:ext cx="732006" cy="13754"/>
        </a:xfrm>
        <a:custGeom>
          <a:avLst/>
          <a:gdLst/>
          <a:ahLst/>
          <a:cxnLst/>
          <a:rect l="0" t="0" r="0" b="0"/>
          <a:pathLst>
            <a:path>
              <a:moveTo>
                <a:pt x="0" y="6877"/>
              </a:moveTo>
              <a:lnTo>
                <a:pt x="732006"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rot="3312695">
        <a:off x="4137291" y="4703571"/>
        <a:ext cx="36600" cy="36600"/>
      </dsp:txXfrm>
    </dsp:sp>
    <dsp:sp modelId="{5044B91E-CDAF-42E2-8EE9-17AF2BBB30C6}">
      <dsp:nvSpPr>
        <dsp:cNvPr id="0" name=""/>
        <dsp:cNvSpPr/>
      </dsp:nvSpPr>
      <dsp:spPr>
        <a:xfrm>
          <a:off x="4364414" y="4780344"/>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solidFill>
                <a:srgbClr val="080808"/>
              </a:solidFill>
              <a:cs typeface="Zar" pitchFamily="2" charset="-78"/>
            </a:rPr>
            <a:t>نمودار پارتو</a:t>
          </a:r>
          <a:endParaRPr lang="fa-IR" sz="1600" b="1" kern="1200" dirty="0">
            <a:solidFill>
              <a:srgbClr val="080808"/>
            </a:solidFill>
            <a:cs typeface="Zar" pitchFamily="2" charset="-78"/>
          </a:endParaRPr>
        </a:p>
      </dsp:txBody>
      <dsp:txXfrm>
        <a:off x="4364414" y="4780344"/>
        <a:ext cx="968451" cy="484225"/>
      </dsp:txXfrm>
    </dsp:sp>
    <dsp:sp modelId="{A78EB7D0-33C1-4955-8C5E-4F675A23FC4F}">
      <dsp:nvSpPr>
        <dsp:cNvPr id="0" name=""/>
        <dsp:cNvSpPr/>
      </dsp:nvSpPr>
      <dsp:spPr>
        <a:xfrm rot="4249260">
          <a:off x="3550876" y="4971268"/>
          <a:ext cx="1179166" cy="13754"/>
        </a:xfrm>
        <a:custGeom>
          <a:avLst/>
          <a:gdLst/>
          <a:ahLst/>
          <a:cxnLst/>
          <a:rect l="0" t="0" r="0" b="0"/>
          <a:pathLst>
            <a:path>
              <a:moveTo>
                <a:pt x="0" y="6877"/>
              </a:moveTo>
              <a:lnTo>
                <a:pt x="1179166"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80808"/>
            </a:solidFill>
          </a:endParaRPr>
        </a:p>
      </dsp:txBody>
      <dsp:txXfrm rot="4249260">
        <a:off x="4110980" y="4948666"/>
        <a:ext cx="58958" cy="58958"/>
      </dsp:txXfrm>
    </dsp:sp>
    <dsp:sp modelId="{BA57EEAE-CAA5-493A-8365-CB4B1CEFF7AF}">
      <dsp:nvSpPr>
        <dsp:cNvPr id="0" name=""/>
        <dsp:cNvSpPr/>
      </dsp:nvSpPr>
      <dsp:spPr>
        <a:xfrm>
          <a:off x="4334150" y="5292892"/>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solidFill>
                <a:srgbClr val="080808"/>
              </a:solidFill>
              <a:cs typeface="Zar" pitchFamily="2" charset="-78"/>
            </a:rPr>
            <a:t>نمودار پراکندگي</a:t>
          </a:r>
          <a:endParaRPr lang="fa-IR" sz="1600" b="1" kern="1200" dirty="0">
            <a:solidFill>
              <a:srgbClr val="080808"/>
            </a:solidFill>
            <a:cs typeface="Zar" pitchFamily="2" charset="-78"/>
          </a:endParaRPr>
        </a:p>
      </dsp:txBody>
      <dsp:txXfrm>
        <a:off x="4334150" y="5292892"/>
        <a:ext cx="968451" cy="484225"/>
      </dsp:txXfrm>
    </dsp:sp>
    <dsp:sp modelId="{BDBC5A11-19FE-464D-B986-90CDD5D010EA}">
      <dsp:nvSpPr>
        <dsp:cNvPr id="0" name=""/>
        <dsp:cNvSpPr/>
      </dsp:nvSpPr>
      <dsp:spPr>
        <a:xfrm rot="4616685">
          <a:off x="3283007" y="5249697"/>
          <a:ext cx="1714904" cy="13754"/>
        </a:xfrm>
        <a:custGeom>
          <a:avLst/>
          <a:gdLst/>
          <a:ahLst/>
          <a:cxnLst/>
          <a:rect l="0" t="0" r="0" b="0"/>
          <a:pathLst>
            <a:path>
              <a:moveTo>
                <a:pt x="0" y="6877"/>
              </a:moveTo>
              <a:lnTo>
                <a:pt x="1714904" y="6877"/>
              </a:lnTo>
            </a:path>
          </a:pathLst>
        </a:custGeom>
        <a:noFill/>
        <a:ln w="11429" cap="flat" cmpd="sng" algn="ctr">
          <a:solidFill>
            <a:schemeClr val="accent1">
              <a:shade val="8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rgbClr val="080808"/>
            </a:solidFill>
          </a:endParaRPr>
        </a:p>
      </dsp:txBody>
      <dsp:txXfrm rot="4616685">
        <a:off x="4097587" y="5213702"/>
        <a:ext cx="85745" cy="85745"/>
      </dsp:txXfrm>
    </dsp:sp>
    <dsp:sp modelId="{47362127-05CD-4898-B0B0-2ECB2BCB9AF0}">
      <dsp:nvSpPr>
        <dsp:cNvPr id="0" name=""/>
        <dsp:cNvSpPr/>
      </dsp:nvSpPr>
      <dsp:spPr>
        <a:xfrm>
          <a:off x="4334150" y="5849751"/>
          <a:ext cx="968451" cy="48422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solidFill>
                <a:srgbClr val="080808"/>
              </a:solidFill>
              <a:cs typeface="Zar" pitchFamily="2" charset="-78"/>
            </a:rPr>
            <a:t>نمودار کنترلي</a:t>
          </a:r>
          <a:endParaRPr lang="fa-IR" sz="1600" b="1" kern="1200" dirty="0">
            <a:solidFill>
              <a:srgbClr val="080808"/>
            </a:solidFill>
            <a:cs typeface="Zar" pitchFamily="2" charset="-78"/>
          </a:endParaRPr>
        </a:p>
      </dsp:txBody>
      <dsp:txXfrm>
        <a:off x="4334150" y="5849751"/>
        <a:ext cx="968451" cy="4842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B2494A-796C-4A9E-A459-E06DFBD9CD0C}">
      <dsp:nvSpPr>
        <dsp:cNvPr id="0" name=""/>
        <dsp:cNvSpPr/>
      </dsp:nvSpPr>
      <dsp:spPr>
        <a:xfrm>
          <a:off x="7400783" y="1499608"/>
          <a:ext cx="2382229" cy="2858675"/>
        </a:xfrm>
        <a:prstGeom prst="roundRect">
          <a:avLst>
            <a:gd name="adj" fmla="val 5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5570" tIns="89154" rIns="0" bIns="0" numCol="1" spcCol="1270" anchor="t" anchorCtr="0">
          <a:noAutofit/>
        </a:bodyPr>
        <a:lstStyle/>
        <a:p>
          <a:pPr lvl="0" algn="l" defTabSz="1155700" rtl="1">
            <a:lnSpc>
              <a:spcPct val="90000"/>
            </a:lnSpc>
            <a:spcBef>
              <a:spcPct val="0"/>
            </a:spcBef>
            <a:spcAft>
              <a:spcPct val="35000"/>
            </a:spcAft>
          </a:pPr>
          <a:r>
            <a:rPr lang="fa-IR" sz="2600" kern="1200" dirty="0" smtClean="0">
              <a:solidFill>
                <a:schemeClr val="tx1"/>
              </a:solidFill>
              <a:latin typeface="Times New Roman" pitchFamily="18" charset="0"/>
              <a:cs typeface="Zar" pitchFamily="2" charset="-78"/>
            </a:rPr>
            <a:t>1. ش</a:t>
          </a:r>
          <a:r>
            <a:rPr lang="ar-SA" sz="2600" kern="1200" dirty="0" smtClean="0">
              <a:solidFill>
                <a:schemeClr val="tx1"/>
              </a:solidFill>
              <a:latin typeface="Times New Roman" pitchFamily="18" charset="0"/>
              <a:cs typeface="Zar" pitchFamily="2" charset="-78"/>
            </a:rPr>
            <a:t>ناسايي وضعيت</a:t>
          </a:r>
          <a:endParaRPr lang="en-US" sz="2600" kern="1200" dirty="0">
            <a:solidFill>
              <a:schemeClr val="tx1"/>
            </a:solidFill>
          </a:endParaRPr>
        </a:p>
      </dsp:txBody>
      <dsp:txXfrm rot="5400000">
        <a:off x="8372733" y="2433442"/>
        <a:ext cx="2344114" cy="476445"/>
      </dsp:txXfrm>
    </dsp:sp>
    <dsp:sp modelId="{33F9EA2F-A784-4C58-80C6-28A45B823220}">
      <dsp:nvSpPr>
        <dsp:cNvPr id="0" name=""/>
        <dsp:cNvSpPr/>
      </dsp:nvSpPr>
      <dsp:spPr>
        <a:xfrm>
          <a:off x="7531806" y="1499608"/>
          <a:ext cx="1774761" cy="2858675"/>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lvl="0" algn="r" defTabSz="1377950" rtl="1">
            <a:lnSpc>
              <a:spcPct val="90000"/>
            </a:lnSpc>
            <a:spcBef>
              <a:spcPct val="0"/>
            </a:spcBef>
            <a:spcAft>
              <a:spcPct val="35000"/>
            </a:spcAft>
          </a:pPr>
          <a:r>
            <a:rPr lang="ar-SA" sz="3100" kern="1200" dirty="0" smtClean="0">
              <a:solidFill>
                <a:schemeClr val="tx1"/>
              </a:solidFill>
              <a:latin typeface="Times New Roman" pitchFamily="18" charset="0"/>
              <a:cs typeface="Zar" pitchFamily="2" charset="-78"/>
            </a:rPr>
            <a:t>تعريف مسئله </a:t>
          </a:r>
          <a:endParaRPr lang="en-US" sz="3100" kern="1200" dirty="0">
            <a:solidFill>
              <a:schemeClr val="tx1"/>
            </a:solidFill>
          </a:endParaRPr>
        </a:p>
        <a:p>
          <a:pPr lvl="0" algn="r" defTabSz="1377950" rtl="1">
            <a:lnSpc>
              <a:spcPct val="90000"/>
            </a:lnSpc>
            <a:spcBef>
              <a:spcPct val="0"/>
            </a:spcBef>
            <a:spcAft>
              <a:spcPct val="35000"/>
            </a:spcAft>
          </a:pPr>
          <a:r>
            <a:rPr lang="ar-SA" sz="3100" kern="1200" dirty="0" smtClean="0">
              <a:solidFill>
                <a:schemeClr val="tx1"/>
              </a:solidFill>
              <a:latin typeface="Times New Roman" pitchFamily="18" charset="0"/>
              <a:cs typeface="Zar" pitchFamily="2" charset="-78"/>
            </a:rPr>
            <a:t>تعيين اهداف تصميم</a:t>
          </a:r>
          <a:endParaRPr lang="ar-SA" sz="3100" kern="1200" dirty="0">
            <a:solidFill>
              <a:schemeClr val="tx1"/>
            </a:solidFill>
            <a:latin typeface="Times New Roman" pitchFamily="18" charset="0"/>
            <a:cs typeface="Zar" pitchFamily="2" charset="-78"/>
          </a:endParaRPr>
        </a:p>
        <a:p>
          <a:pPr lvl="0" algn="r" defTabSz="1377950" rtl="1">
            <a:lnSpc>
              <a:spcPct val="90000"/>
            </a:lnSpc>
            <a:spcBef>
              <a:spcPct val="0"/>
            </a:spcBef>
            <a:spcAft>
              <a:spcPct val="35000"/>
            </a:spcAft>
          </a:pPr>
          <a:r>
            <a:rPr lang="ar-SA" sz="3100" kern="1200" dirty="0" smtClean="0">
              <a:solidFill>
                <a:schemeClr val="tx1"/>
              </a:solidFill>
              <a:latin typeface="Times New Roman" pitchFamily="18" charset="0"/>
              <a:cs typeface="Zar" pitchFamily="2" charset="-78"/>
            </a:rPr>
            <a:t>تشخيص علل</a:t>
          </a:r>
          <a:endParaRPr lang="en-US" sz="3100" kern="1200" dirty="0">
            <a:solidFill>
              <a:schemeClr val="tx1"/>
            </a:solidFill>
            <a:cs typeface="Zar" pitchFamily="2" charset="-78"/>
          </a:endParaRPr>
        </a:p>
      </dsp:txBody>
      <dsp:txXfrm>
        <a:off x="7531806" y="1499608"/>
        <a:ext cx="1774761" cy="2858675"/>
      </dsp:txXfrm>
    </dsp:sp>
    <dsp:sp modelId="{969A440D-EDED-4C13-8956-7E467DA56FDE}">
      <dsp:nvSpPr>
        <dsp:cNvPr id="0" name=""/>
        <dsp:cNvSpPr/>
      </dsp:nvSpPr>
      <dsp:spPr>
        <a:xfrm>
          <a:off x="4935176" y="1499608"/>
          <a:ext cx="2382229" cy="2858675"/>
        </a:xfrm>
        <a:prstGeom prst="roundRect">
          <a:avLst>
            <a:gd name="adj" fmla="val 5000"/>
          </a:avLst>
        </a:prstGeom>
        <a:solidFill>
          <a:schemeClr val="accent4">
            <a:hueOff val="1828538"/>
            <a:satOff val="2482"/>
            <a:lumOff val="41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5570" tIns="89154" rIns="0" bIns="0" numCol="1" spcCol="1270" anchor="t" anchorCtr="0">
          <a:noAutofit/>
        </a:bodyPr>
        <a:lstStyle/>
        <a:p>
          <a:pPr lvl="0" algn="l" defTabSz="1155700" rtl="1">
            <a:lnSpc>
              <a:spcPct val="90000"/>
            </a:lnSpc>
            <a:spcBef>
              <a:spcPct val="0"/>
            </a:spcBef>
            <a:spcAft>
              <a:spcPct val="35000"/>
            </a:spcAft>
          </a:pPr>
          <a:r>
            <a:rPr lang="fa-IR" sz="2600" kern="1200" dirty="0" smtClean="0">
              <a:solidFill>
                <a:schemeClr val="tx1"/>
              </a:solidFill>
              <a:latin typeface="Times New Roman" pitchFamily="18" charset="0"/>
              <a:cs typeface="Zar" pitchFamily="2" charset="-78"/>
            </a:rPr>
            <a:t>2. </a:t>
          </a:r>
          <a:r>
            <a:rPr lang="ar-SA" sz="2600" kern="1200" dirty="0" smtClean="0">
              <a:solidFill>
                <a:schemeClr val="tx1"/>
              </a:solidFill>
              <a:latin typeface="Times New Roman" pitchFamily="18" charset="0"/>
              <a:cs typeface="Zar" pitchFamily="2" charset="-78"/>
            </a:rPr>
            <a:t>راه حل‌يابي</a:t>
          </a:r>
          <a:endParaRPr lang="en-US" sz="2600" kern="1200" dirty="0">
            <a:solidFill>
              <a:schemeClr val="tx1"/>
            </a:solidFill>
          </a:endParaRPr>
        </a:p>
      </dsp:txBody>
      <dsp:txXfrm rot="5400000">
        <a:off x="5907125" y="2433442"/>
        <a:ext cx="2344114" cy="476445"/>
      </dsp:txXfrm>
    </dsp:sp>
    <dsp:sp modelId="{055A8F93-9341-43C1-AD2D-02B55C6F28D5}">
      <dsp:nvSpPr>
        <dsp:cNvPr id="0" name=""/>
        <dsp:cNvSpPr/>
      </dsp:nvSpPr>
      <dsp:spPr>
        <a:xfrm rot="16200000">
          <a:off x="7095488" y="3771007"/>
          <a:ext cx="420011" cy="357334"/>
        </a:xfrm>
        <a:prstGeom prst="flowChartExtra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57150" extrusionH="12700" prstMaterial="flat">
          <a:bevelT w="50800" h="50800"/>
        </a:sp3d>
      </dsp:spPr>
      <dsp:style>
        <a:lnRef idx="1">
          <a:scrgbClr r="0" g="0" b="0"/>
        </a:lnRef>
        <a:fillRef idx="1">
          <a:scrgbClr r="0" g="0" b="0"/>
        </a:fillRef>
        <a:effectRef idx="2">
          <a:scrgbClr r="0" g="0" b="0"/>
        </a:effectRef>
        <a:fontRef idx="minor"/>
      </dsp:style>
    </dsp:sp>
    <dsp:sp modelId="{B0363811-1308-4DFA-A979-8EA4FFE4BDC6}">
      <dsp:nvSpPr>
        <dsp:cNvPr id="0" name=""/>
        <dsp:cNvSpPr/>
      </dsp:nvSpPr>
      <dsp:spPr>
        <a:xfrm>
          <a:off x="5066198" y="1499608"/>
          <a:ext cx="1774761" cy="2858675"/>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lvl="0" algn="r" defTabSz="1377950" rtl="1">
            <a:lnSpc>
              <a:spcPct val="90000"/>
            </a:lnSpc>
            <a:spcBef>
              <a:spcPct val="0"/>
            </a:spcBef>
            <a:spcAft>
              <a:spcPct val="35000"/>
            </a:spcAft>
          </a:pPr>
          <a:r>
            <a:rPr lang="ar-SA" sz="3100" kern="1200" dirty="0" smtClean="0">
              <a:solidFill>
                <a:schemeClr val="tx1"/>
              </a:solidFill>
              <a:latin typeface="Times New Roman" pitchFamily="18" charset="0"/>
              <a:cs typeface="Zar" pitchFamily="2" charset="-78"/>
            </a:rPr>
            <a:t>استفاده از تكنيك‌هاي خلاقه براي يافتن راه‌حل‌هاي مختلف</a:t>
          </a:r>
          <a:endParaRPr lang="en-US" sz="3100" kern="1200" dirty="0">
            <a:solidFill>
              <a:schemeClr val="tx1"/>
            </a:solidFill>
          </a:endParaRPr>
        </a:p>
      </dsp:txBody>
      <dsp:txXfrm>
        <a:off x="5066198" y="1499608"/>
        <a:ext cx="1774761" cy="2858675"/>
      </dsp:txXfrm>
    </dsp:sp>
    <dsp:sp modelId="{E72D46DD-4B54-4DCE-A57D-2F0F4D770EA6}">
      <dsp:nvSpPr>
        <dsp:cNvPr id="0" name=""/>
        <dsp:cNvSpPr/>
      </dsp:nvSpPr>
      <dsp:spPr>
        <a:xfrm>
          <a:off x="2469568" y="1499608"/>
          <a:ext cx="2382229" cy="2858675"/>
        </a:xfrm>
        <a:prstGeom prst="roundRect">
          <a:avLst>
            <a:gd name="adj" fmla="val 5000"/>
          </a:avLst>
        </a:prstGeom>
        <a:solidFill>
          <a:schemeClr val="accent4">
            <a:hueOff val="3657076"/>
            <a:satOff val="4963"/>
            <a:lumOff val="836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5570" tIns="89154" rIns="0" bIns="0" numCol="1" spcCol="1270" anchor="t" anchorCtr="0">
          <a:noAutofit/>
        </a:bodyPr>
        <a:lstStyle/>
        <a:p>
          <a:pPr lvl="0" algn="l" defTabSz="1155700" rtl="1">
            <a:lnSpc>
              <a:spcPct val="90000"/>
            </a:lnSpc>
            <a:spcBef>
              <a:spcPct val="0"/>
            </a:spcBef>
            <a:spcAft>
              <a:spcPct val="35000"/>
            </a:spcAft>
          </a:pPr>
          <a:r>
            <a:rPr lang="fa-IR" sz="2600" kern="1200" dirty="0" smtClean="0">
              <a:solidFill>
                <a:schemeClr val="tx1"/>
              </a:solidFill>
              <a:latin typeface="Times New Roman" pitchFamily="18" charset="0"/>
              <a:cs typeface="Zar" pitchFamily="2" charset="-78"/>
            </a:rPr>
            <a:t>3. </a:t>
          </a:r>
          <a:r>
            <a:rPr lang="en-US" sz="2600" kern="1200" dirty="0" smtClean="0">
              <a:solidFill>
                <a:schemeClr val="tx1"/>
              </a:solidFill>
              <a:latin typeface="Times New Roman" pitchFamily="18" charset="0"/>
              <a:cs typeface="Zar" pitchFamily="2" charset="-78"/>
            </a:rPr>
            <a:t> </a:t>
          </a:r>
          <a:r>
            <a:rPr lang="ar-SA" sz="2600" kern="1200" dirty="0" smtClean="0">
              <a:solidFill>
                <a:schemeClr val="tx1"/>
              </a:solidFill>
              <a:latin typeface="Times New Roman" pitchFamily="18" charset="0"/>
              <a:cs typeface="Zar" pitchFamily="2" charset="-78"/>
            </a:rPr>
            <a:t>ارزيابي و انتخاب</a:t>
          </a:r>
          <a:endParaRPr lang="en-US" sz="2600" kern="1200" dirty="0">
            <a:solidFill>
              <a:schemeClr val="tx1"/>
            </a:solidFill>
          </a:endParaRPr>
        </a:p>
      </dsp:txBody>
      <dsp:txXfrm rot="5400000">
        <a:off x="3441517" y="2433442"/>
        <a:ext cx="2344114" cy="476445"/>
      </dsp:txXfrm>
    </dsp:sp>
    <dsp:sp modelId="{C022F63C-2BF5-4C39-A860-1CEEFD47194C}">
      <dsp:nvSpPr>
        <dsp:cNvPr id="0" name=""/>
        <dsp:cNvSpPr/>
      </dsp:nvSpPr>
      <dsp:spPr>
        <a:xfrm rot="16200000">
          <a:off x="4629881" y="3771007"/>
          <a:ext cx="420011" cy="357334"/>
        </a:xfrm>
        <a:prstGeom prst="flowChartExtract">
          <a:avLst/>
        </a:prstGeom>
        <a:solidFill>
          <a:schemeClr val="lt1">
            <a:hueOff val="0"/>
            <a:satOff val="0"/>
            <a:lumOff val="0"/>
            <a:alphaOff val="0"/>
          </a:schemeClr>
        </a:solidFill>
        <a:ln w="9525" cap="flat" cmpd="sng" algn="ctr">
          <a:solidFill>
            <a:schemeClr val="accent4">
              <a:hueOff val="2742807"/>
              <a:satOff val="3723"/>
              <a:lumOff val="6275"/>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57150" extrusionH="12700" prstMaterial="flat">
          <a:bevelT w="50800" h="50800"/>
        </a:sp3d>
      </dsp:spPr>
      <dsp:style>
        <a:lnRef idx="1">
          <a:scrgbClr r="0" g="0" b="0"/>
        </a:lnRef>
        <a:fillRef idx="1">
          <a:scrgbClr r="0" g="0" b="0"/>
        </a:fillRef>
        <a:effectRef idx="2">
          <a:scrgbClr r="0" g="0" b="0"/>
        </a:effectRef>
        <a:fontRef idx="minor"/>
      </dsp:style>
    </dsp:sp>
    <dsp:sp modelId="{2C437815-E458-4B6A-BAB4-C663D07788B3}">
      <dsp:nvSpPr>
        <dsp:cNvPr id="0" name=""/>
        <dsp:cNvSpPr/>
      </dsp:nvSpPr>
      <dsp:spPr>
        <a:xfrm>
          <a:off x="2600590" y="1499608"/>
          <a:ext cx="1774761" cy="2858675"/>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lvl="0" algn="r" defTabSz="1377950" rtl="1">
            <a:lnSpc>
              <a:spcPct val="90000"/>
            </a:lnSpc>
            <a:spcBef>
              <a:spcPct val="0"/>
            </a:spcBef>
            <a:spcAft>
              <a:spcPct val="35000"/>
            </a:spcAft>
          </a:pPr>
          <a:r>
            <a:rPr lang="ar-SA" sz="3100" kern="1200" smtClean="0">
              <a:solidFill>
                <a:schemeClr val="tx1"/>
              </a:solidFill>
              <a:latin typeface="Times New Roman" pitchFamily="18" charset="0"/>
              <a:cs typeface="Zar" pitchFamily="2" charset="-78"/>
            </a:rPr>
            <a:t>ارزيابي راه‌حل‌هاي جايگزين</a:t>
          </a:r>
          <a:endParaRPr lang="en-US" sz="3100" kern="1200" dirty="0">
            <a:solidFill>
              <a:schemeClr val="tx1"/>
            </a:solidFill>
          </a:endParaRPr>
        </a:p>
        <a:p>
          <a:pPr lvl="0" algn="r" defTabSz="1377950" rtl="1">
            <a:lnSpc>
              <a:spcPct val="90000"/>
            </a:lnSpc>
            <a:spcBef>
              <a:spcPct val="0"/>
            </a:spcBef>
            <a:spcAft>
              <a:spcPct val="35000"/>
            </a:spcAft>
          </a:pPr>
          <a:r>
            <a:rPr lang="ar-SA" sz="3100" kern="1200" smtClean="0">
              <a:solidFill>
                <a:schemeClr val="tx1"/>
              </a:solidFill>
              <a:latin typeface="Times New Roman" pitchFamily="18" charset="0"/>
              <a:cs typeface="Zar" pitchFamily="2" charset="-78"/>
            </a:rPr>
            <a:t>انتخاب بهترين راه‌حل</a:t>
          </a:r>
          <a:endParaRPr lang="en-US" sz="3100" kern="1200" dirty="0">
            <a:solidFill>
              <a:schemeClr val="tx1"/>
            </a:solidFill>
            <a:cs typeface="Zar" pitchFamily="2" charset="-78"/>
          </a:endParaRPr>
        </a:p>
      </dsp:txBody>
      <dsp:txXfrm>
        <a:off x="2600590" y="1499608"/>
        <a:ext cx="1774761" cy="2858675"/>
      </dsp:txXfrm>
    </dsp:sp>
    <dsp:sp modelId="{5D00064D-4718-49EF-81BC-72FA74AEAEEE}">
      <dsp:nvSpPr>
        <dsp:cNvPr id="0" name=""/>
        <dsp:cNvSpPr/>
      </dsp:nvSpPr>
      <dsp:spPr>
        <a:xfrm>
          <a:off x="3960" y="1499608"/>
          <a:ext cx="2382229" cy="2858675"/>
        </a:xfrm>
        <a:prstGeom prst="roundRect">
          <a:avLst>
            <a:gd name="adj" fmla="val 5000"/>
          </a:avLst>
        </a:prstGeom>
        <a:solidFill>
          <a:schemeClr val="accent4">
            <a:hueOff val="5485613"/>
            <a:satOff val="7445"/>
            <a:lumOff val="1254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5570" tIns="89154" rIns="0" bIns="0" numCol="1" spcCol="1270" anchor="t" anchorCtr="0">
          <a:noAutofit/>
        </a:bodyPr>
        <a:lstStyle/>
        <a:p>
          <a:pPr lvl="0" algn="l" defTabSz="1155700" rtl="1">
            <a:lnSpc>
              <a:spcPct val="90000"/>
            </a:lnSpc>
            <a:spcBef>
              <a:spcPct val="0"/>
            </a:spcBef>
            <a:spcAft>
              <a:spcPct val="35000"/>
            </a:spcAft>
          </a:pPr>
          <a:r>
            <a:rPr lang="fa-IR" sz="2600" kern="1200" dirty="0" smtClean="0">
              <a:solidFill>
                <a:schemeClr val="tx1"/>
              </a:solidFill>
              <a:latin typeface="Times New Roman" pitchFamily="18" charset="0"/>
              <a:cs typeface="Zar" pitchFamily="2" charset="-78"/>
            </a:rPr>
            <a:t>4. ا</a:t>
          </a:r>
          <a:r>
            <a:rPr lang="ar-SA" sz="2600" kern="1200" dirty="0" smtClean="0">
              <a:solidFill>
                <a:schemeClr val="tx1"/>
              </a:solidFill>
              <a:latin typeface="Times New Roman" pitchFamily="18" charset="0"/>
              <a:cs typeface="Zar" pitchFamily="2" charset="-78"/>
            </a:rPr>
            <a:t>جرا و پيگيري</a:t>
          </a:r>
          <a:endParaRPr lang="en-US" sz="2600" kern="1200" dirty="0">
            <a:solidFill>
              <a:schemeClr val="tx1"/>
            </a:solidFill>
          </a:endParaRPr>
        </a:p>
      </dsp:txBody>
      <dsp:txXfrm rot="5400000">
        <a:off x="975910" y="2433442"/>
        <a:ext cx="2344114" cy="476445"/>
      </dsp:txXfrm>
    </dsp:sp>
    <dsp:sp modelId="{8F4559ED-2403-4526-9B9E-82AF5F48DB5C}">
      <dsp:nvSpPr>
        <dsp:cNvPr id="0" name=""/>
        <dsp:cNvSpPr/>
      </dsp:nvSpPr>
      <dsp:spPr>
        <a:xfrm rot="16200000">
          <a:off x="2164273" y="3771007"/>
          <a:ext cx="420011" cy="357334"/>
        </a:xfrm>
        <a:prstGeom prst="flowChartExtract">
          <a:avLst/>
        </a:prstGeom>
        <a:solidFill>
          <a:schemeClr val="lt1">
            <a:hueOff val="0"/>
            <a:satOff val="0"/>
            <a:lumOff val="0"/>
            <a:alphaOff val="0"/>
          </a:schemeClr>
        </a:solidFill>
        <a:ln w="9525" cap="flat" cmpd="sng" algn="ctr">
          <a:solidFill>
            <a:schemeClr val="accent4">
              <a:hueOff val="5485613"/>
              <a:satOff val="7445"/>
              <a:lumOff val="12549"/>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57150" extrusionH="12700" prstMaterial="flat">
          <a:bevelT w="50800" h="50800"/>
        </a:sp3d>
      </dsp:spPr>
      <dsp:style>
        <a:lnRef idx="1">
          <a:scrgbClr r="0" g="0" b="0"/>
        </a:lnRef>
        <a:fillRef idx="1">
          <a:scrgbClr r="0" g="0" b="0"/>
        </a:fillRef>
        <a:effectRef idx="2">
          <a:scrgbClr r="0" g="0" b="0"/>
        </a:effectRef>
        <a:fontRef idx="minor"/>
      </dsp:style>
    </dsp:sp>
    <dsp:sp modelId="{BFD58359-8E64-4491-84B8-1449F35A07C4}">
      <dsp:nvSpPr>
        <dsp:cNvPr id="0" name=""/>
        <dsp:cNvSpPr/>
      </dsp:nvSpPr>
      <dsp:spPr>
        <a:xfrm>
          <a:off x="134983" y="1499608"/>
          <a:ext cx="1774761" cy="2858675"/>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lvl="0" algn="r" defTabSz="1377950" rtl="1">
            <a:lnSpc>
              <a:spcPct val="90000"/>
            </a:lnSpc>
            <a:spcBef>
              <a:spcPct val="0"/>
            </a:spcBef>
            <a:spcAft>
              <a:spcPct val="35000"/>
            </a:spcAft>
          </a:pPr>
          <a:r>
            <a:rPr lang="ar-SA" sz="3100" kern="1200" dirty="0" smtClean="0">
              <a:solidFill>
                <a:schemeClr val="tx1"/>
              </a:solidFill>
              <a:latin typeface="Times New Roman" pitchFamily="18" charset="0"/>
              <a:cs typeface="Zar" pitchFamily="2" charset="-78"/>
            </a:rPr>
            <a:t>برنامه‌ريزي براي اجرا</a:t>
          </a:r>
          <a:endParaRPr lang="en-US" sz="3100" kern="1200" dirty="0">
            <a:solidFill>
              <a:schemeClr val="tx1"/>
            </a:solidFill>
          </a:endParaRPr>
        </a:p>
        <a:p>
          <a:pPr lvl="0" algn="r" defTabSz="1377950" rtl="1">
            <a:lnSpc>
              <a:spcPct val="90000"/>
            </a:lnSpc>
            <a:spcBef>
              <a:spcPct val="0"/>
            </a:spcBef>
            <a:spcAft>
              <a:spcPct val="35000"/>
            </a:spcAft>
          </a:pPr>
          <a:r>
            <a:rPr lang="ar-SA" sz="3100" kern="1200" smtClean="0">
              <a:solidFill>
                <a:schemeClr val="tx1"/>
              </a:solidFill>
              <a:latin typeface="Times New Roman" pitchFamily="18" charset="0"/>
              <a:cs typeface="Zar" pitchFamily="2" charset="-78"/>
            </a:rPr>
            <a:t>هدايت فعاليتهاي عملي حل مسئله</a:t>
          </a:r>
          <a:endParaRPr lang="ar-SA" sz="3100" kern="1200" dirty="0">
            <a:solidFill>
              <a:schemeClr val="tx1"/>
            </a:solidFill>
            <a:latin typeface="Times New Roman" pitchFamily="18" charset="0"/>
            <a:cs typeface="Zar" pitchFamily="2" charset="-78"/>
          </a:endParaRPr>
        </a:p>
        <a:p>
          <a:pPr lvl="0" algn="r" defTabSz="1377950" rtl="1">
            <a:lnSpc>
              <a:spcPct val="90000"/>
            </a:lnSpc>
            <a:spcBef>
              <a:spcPct val="0"/>
            </a:spcBef>
            <a:spcAft>
              <a:spcPct val="35000"/>
            </a:spcAft>
          </a:pPr>
          <a:r>
            <a:rPr lang="ar-SA" sz="3100" kern="1200" smtClean="0">
              <a:solidFill>
                <a:schemeClr val="tx1"/>
              </a:solidFill>
              <a:latin typeface="Times New Roman" pitchFamily="18" charset="0"/>
              <a:cs typeface="Zar" pitchFamily="2" charset="-78"/>
            </a:rPr>
            <a:t>انجام اصلاحات ضروري</a:t>
          </a:r>
          <a:endParaRPr lang="en-US" sz="3100" kern="1200" dirty="0">
            <a:solidFill>
              <a:schemeClr val="tx1"/>
            </a:solidFill>
            <a:cs typeface="Zar" pitchFamily="2" charset="-78"/>
          </a:endParaRPr>
        </a:p>
      </dsp:txBody>
      <dsp:txXfrm>
        <a:off x="134983" y="1499608"/>
        <a:ext cx="1774761" cy="28586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74CD0E-F48A-4329-ABFC-ADF38F4BAF32}">
      <dsp:nvSpPr>
        <dsp:cNvPr id="0" name=""/>
        <dsp:cNvSpPr/>
      </dsp:nvSpPr>
      <dsp:spPr>
        <a:xfrm>
          <a:off x="1526062" y="-5486"/>
          <a:ext cx="5448964" cy="5448964"/>
        </a:xfrm>
        <a:prstGeom prst="leftCircularArrow">
          <a:avLst>
            <a:gd name="adj1" fmla="val 5274"/>
            <a:gd name="adj2" fmla="val 312630"/>
            <a:gd name="adj3" fmla="val 18175112"/>
            <a:gd name="adj4" fmla="val 15271083"/>
            <a:gd name="adj5" fmla="val 5477"/>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A8974466-0872-494A-8914-53695EC238C4}">
      <dsp:nvSpPr>
        <dsp:cNvPr id="0" name=""/>
        <dsp:cNvSpPr/>
      </dsp:nvSpPr>
      <dsp:spPr>
        <a:xfrm>
          <a:off x="3212814" y="1101"/>
          <a:ext cx="2075461" cy="10377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0" lang="ar-SA" altLang="ja-JP" sz="1500" b="0" i="1" u="none" strike="noStrike" kern="1200" cap="none" normalizeH="0" baseline="0" smtClean="0">
              <a:ln/>
              <a:solidFill>
                <a:schemeClr val="tx1"/>
              </a:solidFill>
              <a:effectLst/>
              <a:latin typeface="Times New Roman" pitchFamily="18" charset="0"/>
              <a:ea typeface="MS Mincho" pitchFamily="49" charset="-128"/>
              <a:cs typeface="Nazanin" pitchFamily="2" charset="-78"/>
            </a:rPr>
            <a:t>شناسايي و انتخاب مسئله </a:t>
          </a:r>
          <a:endParaRPr kumimoji="0" lang="en-US" altLang="ja-JP" sz="1500" b="0" i="1" u="none" strike="noStrike" kern="1200" cap="none" normalizeH="0" baseline="0" smtClean="0">
            <a:ln/>
            <a:solidFill>
              <a:schemeClr val="tx1"/>
            </a:solidFill>
            <a:effectLst/>
            <a:latin typeface="Arial" pitchFamily="34" charset="0"/>
            <a:cs typeface="Arial" pitchFamily="34" charset="0"/>
          </a:endParaRPr>
        </a:p>
        <a:p>
          <a:pPr lvl="0" algn="ctr" defTabSz="666750" rtl="1">
            <a:lnSpc>
              <a:spcPct val="90000"/>
            </a:lnSpc>
            <a:spcBef>
              <a:spcPct val="0"/>
            </a:spcBef>
            <a:spcAft>
              <a:spcPct val="35000"/>
            </a:spcAft>
          </a:pPr>
          <a:r>
            <a:rPr kumimoji="0" lang="ar-SA" altLang="ja-JP" sz="1500" b="0" i="1" u="none" strike="noStrike" kern="1200" cap="none" normalizeH="0" baseline="0" smtClean="0">
              <a:ln/>
              <a:solidFill>
                <a:schemeClr val="tx1"/>
              </a:solidFill>
              <a:effectLst/>
              <a:latin typeface="Times New Roman" pitchFamily="18" charset="0"/>
              <a:ea typeface="MS Mincho" pitchFamily="49" charset="-128"/>
              <a:cs typeface="Nazanin" pitchFamily="2" charset="-78"/>
            </a:rPr>
            <a:t>تعيين هدف</a:t>
          </a:r>
          <a:endParaRPr kumimoji="0" lang="en-US" altLang="ja-JP" sz="1500" b="0" i="1" u="none" strike="noStrike" kern="1200" cap="none" normalizeH="0" baseline="0" smtClean="0">
            <a:ln/>
            <a:solidFill>
              <a:schemeClr val="tx1"/>
            </a:solidFill>
            <a:effectLst/>
            <a:latin typeface="Arial" pitchFamily="34" charset="0"/>
            <a:cs typeface="Arial" pitchFamily="34" charset="0"/>
          </a:endParaRPr>
        </a:p>
        <a:p>
          <a:pPr lvl="0" algn="ctr" defTabSz="666750" rtl="1">
            <a:lnSpc>
              <a:spcPct val="90000"/>
            </a:lnSpc>
            <a:spcBef>
              <a:spcPct val="0"/>
            </a:spcBef>
            <a:spcAft>
              <a:spcPct val="35000"/>
            </a:spcAft>
          </a:pPr>
          <a:r>
            <a:rPr kumimoji="0" lang="ar-SA" altLang="ja-JP" sz="1500" b="0" i="1" u="none" strike="noStrike" kern="1200" cap="none" normalizeH="0" baseline="0" smtClean="0">
              <a:ln/>
              <a:solidFill>
                <a:schemeClr val="tx1"/>
              </a:solidFill>
              <a:effectLst/>
              <a:latin typeface="Times New Roman" pitchFamily="18" charset="0"/>
              <a:ea typeface="MS Mincho" pitchFamily="49" charset="-128"/>
              <a:cs typeface="Nazanin" pitchFamily="2" charset="-78"/>
            </a:rPr>
            <a:t>تعريف مسئله </a:t>
          </a:r>
          <a:endParaRPr lang="en-US" sz="1500" b="0" i="1" kern="1200" dirty="0">
            <a:solidFill>
              <a:schemeClr val="tx1"/>
            </a:solidFill>
          </a:endParaRPr>
        </a:p>
      </dsp:txBody>
      <dsp:txXfrm>
        <a:off x="3212814" y="1101"/>
        <a:ext cx="2075461" cy="1037730"/>
      </dsp:txXfrm>
    </dsp:sp>
    <dsp:sp modelId="{48082874-9FB2-40FA-AE9F-87190AA76E02}">
      <dsp:nvSpPr>
        <dsp:cNvPr id="0" name=""/>
        <dsp:cNvSpPr/>
      </dsp:nvSpPr>
      <dsp:spPr>
        <a:xfrm>
          <a:off x="1298436" y="1106368"/>
          <a:ext cx="2075461" cy="10377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0" lang="ar-SA" altLang="ja-JP" sz="1300" b="0" i="1" u="none" strike="noStrike" kern="1200" cap="none" normalizeH="0" baseline="0" dirty="0" smtClean="0">
              <a:ln/>
              <a:solidFill>
                <a:schemeClr val="tx1"/>
              </a:solidFill>
              <a:effectLst/>
              <a:latin typeface="Times New Roman" pitchFamily="18" charset="0"/>
              <a:ea typeface="MS Mincho" pitchFamily="49" charset="-128"/>
              <a:cs typeface="Nazanin" pitchFamily="2" charset="-78"/>
            </a:rPr>
            <a:t>تجزيه و تحليل مسئله </a:t>
          </a:r>
          <a:endParaRPr kumimoji="0" lang="en-US" altLang="ja-JP" sz="2000" b="0" i="1" u="none" strike="noStrike" kern="1200" cap="none" normalizeH="0" baseline="0" dirty="0" smtClean="0">
            <a:ln/>
            <a:solidFill>
              <a:schemeClr val="tx1"/>
            </a:solidFill>
            <a:effectLst/>
            <a:latin typeface="Arial" pitchFamily="34" charset="0"/>
            <a:cs typeface="Arial" pitchFamily="34" charset="0"/>
          </a:endParaRPr>
        </a:p>
        <a:p>
          <a:pPr lvl="0" algn="ctr" defTabSz="577850">
            <a:lnSpc>
              <a:spcPct val="90000"/>
            </a:lnSpc>
            <a:spcBef>
              <a:spcPct val="0"/>
            </a:spcBef>
            <a:spcAft>
              <a:spcPct val="35000"/>
            </a:spcAft>
          </a:pPr>
          <a:r>
            <a:rPr kumimoji="0" lang="ar-SA" altLang="ja-JP" sz="2000" b="0" i="1" u="none" strike="noStrike" kern="1200" cap="none" normalizeH="0" baseline="0" dirty="0" smtClean="0">
              <a:ln/>
              <a:solidFill>
                <a:schemeClr val="tx1"/>
              </a:solidFill>
              <a:effectLst/>
              <a:latin typeface="Times New Roman" pitchFamily="18" charset="0"/>
              <a:ea typeface="MS Mincho" pitchFamily="49" charset="-128"/>
              <a:cs typeface="Nazanin" pitchFamily="2" charset="-78"/>
            </a:rPr>
            <a:t>جمع‌‌آوري داده‌ها</a:t>
          </a:r>
          <a:endParaRPr kumimoji="0" lang="en-US" altLang="ja-JP" sz="2000" b="0" i="1" u="none" strike="noStrike" kern="1200" cap="none" normalizeH="0" baseline="0" dirty="0" smtClean="0">
            <a:ln/>
            <a:solidFill>
              <a:schemeClr val="tx1"/>
            </a:solidFill>
            <a:effectLst/>
            <a:latin typeface="Arial" pitchFamily="34" charset="0"/>
            <a:cs typeface="Arial" pitchFamily="34" charset="0"/>
          </a:endParaRPr>
        </a:p>
        <a:p>
          <a:pPr lvl="0" algn="ctr" defTabSz="577850">
            <a:lnSpc>
              <a:spcPct val="90000"/>
            </a:lnSpc>
            <a:spcBef>
              <a:spcPct val="0"/>
            </a:spcBef>
            <a:spcAft>
              <a:spcPct val="35000"/>
            </a:spcAft>
          </a:pPr>
          <a:r>
            <a:rPr kumimoji="0" lang="ar-SA" altLang="ja-JP" sz="2000" b="0" i="1" u="none" strike="noStrike" kern="1200" cap="none" normalizeH="0" baseline="0" dirty="0" smtClean="0">
              <a:ln/>
              <a:solidFill>
                <a:schemeClr val="tx1"/>
              </a:solidFill>
              <a:effectLst/>
              <a:latin typeface="Times New Roman" pitchFamily="18" charset="0"/>
              <a:ea typeface="MS Mincho" pitchFamily="49" charset="-128"/>
              <a:cs typeface="Nazanin" pitchFamily="2" charset="-78"/>
            </a:rPr>
            <a:t>شناسايي و دسته‌‌بندي علل اصلي</a:t>
          </a:r>
          <a:endParaRPr lang="en-US" sz="2000" b="0" i="1" kern="1200" dirty="0">
            <a:solidFill>
              <a:schemeClr val="tx1"/>
            </a:solidFill>
          </a:endParaRPr>
        </a:p>
      </dsp:txBody>
      <dsp:txXfrm>
        <a:off x="1298436" y="1106368"/>
        <a:ext cx="2075461" cy="1037730"/>
      </dsp:txXfrm>
    </dsp:sp>
    <dsp:sp modelId="{8881F9AC-1B1E-4AC9-B97D-F89DB7807BD9}">
      <dsp:nvSpPr>
        <dsp:cNvPr id="0" name=""/>
        <dsp:cNvSpPr/>
      </dsp:nvSpPr>
      <dsp:spPr>
        <a:xfrm>
          <a:off x="1298436" y="3316901"/>
          <a:ext cx="2075461" cy="10377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kumimoji="0" lang="ar-SA" altLang="ja-JP" sz="1500" b="0" i="1" u="none" strike="noStrike" kern="1200" cap="none" normalizeH="0" baseline="0" smtClean="0">
              <a:ln/>
              <a:solidFill>
                <a:schemeClr val="tx1"/>
              </a:solidFill>
              <a:effectLst/>
              <a:latin typeface="Times New Roman" pitchFamily="18" charset="0"/>
              <a:ea typeface="MS Mincho" pitchFamily="49" charset="-128"/>
              <a:cs typeface="Nazanin" pitchFamily="2" charset="-78"/>
            </a:rPr>
            <a:t>ارائه راه‌‌حل‌هاي ممکن</a:t>
          </a:r>
          <a:endParaRPr kumimoji="0" lang="ar-SA" altLang="ja-JP" sz="1500" b="0" i="1" u="none" strike="noStrike" kern="1200" cap="none" normalizeH="0" baseline="0" dirty="0" smtClean="0">
            <a:ln/>
            <a:solidFill>
              <a:schemeClr val="tx1"/>
            </a:solidFill>
            <a:effectLst/>
            <a:latin typeface="Arial" pitchFamily="34" charset="0"/>
            <a:cs typeface="Arial" pitchFamily="34" charset="0"/>
          </a:endParaRPr>
        </a:p>
      </dsp:txBody>
      <dsp:txXfrm>
        <a:off x="1298436" y="3316901"/>
        <a:ext cx="2075461" cy="1037730"/>
      </dsp:txXfrm>
    </dsp:sp>
    <dsp:sp modelId="{978E8D46-28D8-463D-837C-E8E8F99C51CB}">
      <dsp:nvSpPr>
        <dsp:cNvPr id="0" name=""/>
        <dsp:cNvSpPr/>
      </dsp:nvSpPr>
      <dsp:spPr>
        <a:xfrm>
          <a:off x="3212814" y="4422167"/>
          <a:ext cx="2075461" cy="10377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r" defTabSz="666750" rtl="1">
            <a:lnSpc>
              <a:spcPct val="90000"/>
            </a:lnSpc>
            <a:spcBef>
              <a:spcPct val="0"/>
            </a:spcBef>
            <a:spcAft>
              <a:spcPct val="35000"/>
            </a:spcAft>
          </a:pPr>
          <a:r>
            <a:rPr kumimoji="0" lang="ar-SA" altLang="ja-JP" sz="1500" b="0" i="1" u="none" strike="noStrike" kern="1200" cap="none" normalizeH="0" baseline="0" smtClean="0">
              <a:ln/>
              <a:solidFill>
                <a:schemeClr val="tx1"/>
              </a:solidFill>
              <a:effectLst/>
              <a:latin typeface="Times New Roman" pitchFamily="18" charset="0"/>
              <a:ea typeface="MS Mincho" pitchFamily="49" charset="-128"/>
              <a:cs typeface="Nazanin" pitchFamily="2" charset="-78"/>
            </a:rPr>
            <a:t>ارزيابي راه‌حل‌‌هاي مختلف</a:t>
          </a:r>
          <a:endParaRPr kumimoji="0" lang="en-US" altLang="ja-JP" sz="1500" b="0" i="1" u="none" strike="noStrike" kern="1200" cap="none" normalizeH="0" baseline="0" dirty="0" smtClean="0">
            <a:ln/>
            <a:solidFill>
              <a:schemeClr val="tx1"/>
            </a:solidFill>
            <a:effectLst/>
            <a:latin typeface="Arial" pitchFamily="34" charset="0"/>
            <a:cs typeface="Arial" pitchFamily="34" charset="0"/>
          </a:endParaRPr>
        </a:p>
        <a:p>
          <a:pPr marL="114300" lvl="1" indent="-114300" algn="r" defTabSz="533400" rtl="1">
            <a:lnSpc>
              <a:spcPct val="90000"/>
            </a:lnSpc>
            <a:spcBef>
              <a:spcPct val="0"/>
            </a:spcBef>
            <a:spcAft>
              <a:spcPct val="15000"/>
            </a:spcAft>
            <a:buChar char="••"/>
          </a:pPr>
          <a:r>
            <a:rPr kumimoji="0" lang="ar-SA" altLang="ja-JP" sz="1200" b="0" i="1" u="none" strike="noStrike" kern="1200" cap="none" normalizeH="0" baseline="0" smtClean="0">
              <a:ln/>
              <a:solidFill>
                <a:schemeClr val="tx1"/>
              </a:solidFill>
              <a:effectLst/>
              <a:latin typeface="Times New Roman" pitchFamily="18" charset="0"/>
              <a:ea typeface="MS Mincho" pitchFamily="49" charset="-128"/>
              <a:cs typeface="Nazanin" pitchFamily="2" charset="-78"/>
            </a:rPr>
            <a:t>انتخاب راه‌‌حل برتر</a:t>
          </a:r>
          <a:endParaRPr kumimoji="0" lang="en-US" altLang="ja-JP" sz="1200" b="0" i="1" u="none" strike="noStrike" kern="1200" cap="none" normalizeH="0" baseline="0" dirty="0" smtClean="0">
            <a:ln/>
            <a:solidFill>
              <a:schemeClr val="tx1"/>
            </a:solidFill>
            <a:effectLst/>
            <a:latin typeface="Arial" pitchFamily="34" charset="0"/>
            <a:cs typeface="Arial" pitchFamily="34" charset="0"/>
          </a:endParaRPr>
        </a:p>
        <a:p>
          <a:pPr marL="114300" lvl="1" indent="-114300" algn="r" defTabSz="533400" rtl="1">
            <a:lnSpc>
              <a:spcPct val="90000"/>
            </a:lnSpc>
            <a:spcBef>
              <a:spcPct val="0"/>
            </a:spcBef>
            <a:spcAft>
              <a:spcPct val="15000"/>
            </a:spcAft>
            <a:buChar char="••"/>
          </a:pPr>
          <a:r>
            <a:rPr kumimoji="0" lang="ar-SA" altLang="ja-JP" sz="1200" b="0" i="1" u="none" strike="noStrike" kern="1200" cap="none" normalizeH="0" baseline="0" smtClean="0">
              <a:ln/>
              <a:solidFill>
                <a:schemeClr val="tx1"/>
              </a:solidFill>
              <a:effectLst/>
              <a:latin typeface="Times New Roman" pitchFamily="18" charset="0"/>
              <a:ea typeface="MS Mincho" pitchFamily="49" charset="-128"/>
              <a:cs typeface="Nazanin" pitchFamily="2" charset="-78"/>
            </a:rPr>
            <a:t>طرح‌‌ريزي جهت اجرا</a:t>
          </a:r>
          <a:endParaRPr kumimoji="0" lang="ar-SA" altLang="ja-JP" sz="1200" b="0" i="1" u="none" strike="noStrike" kern="1200" cap="none" normalizeH="0" baseline="0" dirty="0" smtClean="0">
            <a:ln/>
            <a:solidFill>
              <a:schemeClr val="tx1"/>
            </a:solidFill>
            <a:effectLst/>
            <a:latin typeface="Arial" pitchFamily="34" charset="0"/>
            <a:cs typeface="Arial" pitchFamily="34" charset="0"/>
          </a:endParaRPr>
        </a:p>
      </dsp:txBody>
      <dsp:txXfrm>
        <a:off x="3212814" y="4422167"/>
        <a:ext cx="2075461" cy="1037730"/>
      </dsp:txXfrm>
    </dsp:sp>
    <dsp:sp modelId="{2FCE1A43-FE4F-4970-BD25-98C5095DEEBD}">
      <dsp:nvSpPr>
        <dsp:cNvPr id="0" name=""/>
        <dsp:cNvSpPr/>
      </dsp:nvSpPr>
      <dsp:spPr>
        <a:xfrm>
          <a:off x="5127192" y="3316901"/>
          <a:ext cx="2075461" cy="10377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kumimoji="0" lang="ar-SA" altLang="ja-JP" sz="1500" b="0" i="1" u="none" strike="noStrike" kern="1200" cap="none" normalizeH="0" baseline="0" smtClean="0">
              <a:ln/>
              <a:solidFill>
                <a:schemeClr val="tx1"/>
              </a:solidFill>
              <a:effectLst/>
              <a:latin typeface="Times New Roman" pitchFamily="18" charset="0"/>
              <a:ea typeface="MS Mincho" pitchFamily="49" charset="-128"/>
              <a:cs typeface="Nazanin" pitchFamily="2" charset="-78"/>
            </a:rPr>
            <a:t>برنامه‌‌ريزي و اجراي راه‌حل</a:t>
          </a:r>
          <a:endParaRPr kumimoji="0" lang="en-US" altLang="ja-JP" sz="1500" b="0" i="1" u="none" strike="noStrike" kern="1200" cap="none" normalizeH="0" baseline="0" dirty="0" smtClean="0">
            <a:ln/>
            <a:solidFill>
              <a:schemeClr val="tx1"/>
            </a:solidFill>
            <a:effectLst/>
            <a:latin typeface="Arial" pitchFamily="34" charset="0"/>
            <a:cs typeface="Arial" pitchFamily="34" charset="0"/>
          </a:endParaRPr>
        </a:p>
      </dsp:txBody>
      <dsp:txXfrm>
        <a:off x="5127192" y="3316901"/>
        <a:ext cx="2075461" cy="1037730"/>
      </dsp:txXfrm>
    </dsp:sp>
    <dsp:sp modelId="{A0D10F76-6012-44DA-9648-30F573B7FF53}">
      <dsp:nvSpPr>
        <dsp:cNvPr id="0" name=""/>
        <dsp:cNvSpPr/>
      </dsp:nvSpPr>
      <dsp:spPr>
        <a:xfrm>
          <a:off x="5127192" y="1106368"/>
          <a:ext cx="2075461" cy="10377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kumimoji="0" lang="ar-SA" altLang="ja-JP" sz="1500" b="0" i="1" u="none" strike="noStrike" kern="1200" cap="none" normalizeH="0" baseline="0" smtClean="0">
              <a:ln/>
              <a:solidFill>
                <a:schemeClr val="tx1"/>
              </a:solidFill>
              <a:effectLst/>
              <a:latin typeface="Times New Roman" pitchFamily="18" charset="0"/>
              <a:ea typeface="MS Mincho" pitchFamily="49" charset="-128"/>
              <a:cs typeface="Nazanin" pitchFamily="2" charset="-78"/>
            </a:rPr>
            <a:t>6-  ارزيابي نتايج عملکرد</a:t>
          </a:r>
          <a:endParaRPr kumimoji="0" lang="en-US" altLang="ja-JP" sz="1500" b="0" i="1" u="none" strike="noStrike" kern="1200" cap="none" normalizeH="0" baseline="0" smtClean="0">
            <a:ln/>
            <a:solidFill>
              <a:schemeClr val="tx1"/>
            </a:solidFill>
            <a:effectLst/>
            <a:latin typeface="Arial" pitchFamily="34" charset="0"/>
            <a:cs typeface="Arial" pitchFamily="34" charset="0"/>
          </a:endParaRPr>
        </a:p>
        <a:p>
          <a:pPr lvl="0" algn="ctr" defTabSz="666750" rtl="1">
            <a:lnSpc>
              <a:spcPct val="90000"/>
            </a:lnSpc>
            <a:spcBef>
              <a:spcPct val="0"/>
            </a:spcBef>
            <a:spcAft>
              <a:spcPct val="35000"/>
            </a:spcAft>
          </a:pPr>
          <a:r>
            <a:rPr kumimoji="0" lang="ar-SA" altLang="ja-JP" sz="1500" b="0" i="1" u="none" strike="noStrike" kern="1200" cap="none" normalizeH="0" baseline="0" smtClean="0">
              <a:ln/>
              <a:solidFill>
                <a:schemeClr val="tx1"/>
              </a:solidFill>
              <a:effectLst/>
              <a:latin typeface="Times New Roman" pitchFamily="18" charset="0"/>
              <a:ea typeface="MS Mincho" pitchFamily="49" charset="-128"/>
              <a:cs typeface="Nazanin" pitchFamily="2" charset="-78"/>
            </a:rPr>
            <a:t>استاندارد  و مستندسازي نمودن</a:t>
          </a:r>
          <a:endParaRPr kumimoji="0" lang="ar-SA" altLang="ja-JP" sz="1500" b="0" i="1" u="none" strike="noStrike" kern="1200" cap="none" normalizeH="0" baseline="0" dirty="0" smtClean="0">
            <a:ln/>
            <a:solidFill>
              <a:schemeClr val="tx1"/>
            </a:solidFill>
            <a:effectLst/>
            <a:latin typeface="Arial" pitchFamily="34" charset="0"/>
            <a:cs typeface="Arial" pitchFamily="34" charset="0"/>
          </a:endParaRPr>
        </a:p>
      </dsp:txBody>
      <dsp:txXfrm>
        <a:off x="5127192" y="1106368"/>
        <a:ext cx="2075461" cy="103773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smtClean="0"/>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smtClean="0"/>
            </a:lvl1pPr>
          </a:lstStyle>
          <a:p>
            <a:pPr>
              <a:defRPr/>
            </a:pPr>
            <a:fld id="{3963B63E-69B3-4233-9412-03E782DB3C08}" type="datetimeFigureOut">
              <a:rPr lang="fa-IR"/>
              <a:pPr>
                <a:defRPr/>
              </a:pPr>
              <a:t>02/14/1437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smtClean="0"/>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smtClean="0"/>
            </a:lvl1pPr>
          </a:lstStyle>
          <a:p>
            <a:pPr>
              <a:defRPr/>
            </a:pPr>
            <a:fld id="{E3181224-590B-4E87-9301-E7ECAED82630}" type="slidenum">
              <a:rPr lang="fa-IR"/>
              <a:pPr>
                <a:defRPr/>
              </a:pPr>
              <a:t>‹#›</a:t>
            </a:fld>
            <a:endParaRPr lang="fa-IR"/>
          </a:p>
        </p:txBody>
      </p:sp>
    </p:spTree>
    <p:extLst>
      <p:ext uri="{BB962C8B-B14F-4D97-AF65-F5344CB8AC3E}">
        <p14:creationId xmlns:p14="http://schemas.microsoft.com/office/powerpoint/2010/main" xmlns="" val="1415254511"/>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B8439-D5F4-4713-B5BB-C3D58FF57BFE}" type="slidenum">
              <a:rPr lang="tr-TR"/>
              <a:pPr/>
              <a:t>5</a:t>
            </a:fld>
            <a:endParaRPr lang="tr-TR"/>
          </a:p>
        </p:txBody>
      </p:sp>
      <p:sp>
        <p:nvSpPr>
          <p:cNvPr id="122882" name="Rectangle 1026"/>
          <p:cNvSpPr>
            <a:spLocks noGrp="1" noRot="1" noChangeAspect="1" noChangeArrowheads="1" noTextEdit="1"/>
          </p:cNvSpPr>
          <p:nvPr>
            <p:ph type="sldImg"/>
          </p:nvPr>
        </p:nvSpPr>
        <p:spPr>
          <a:ln/>
        </p:spPr>
      </p:sp>
      <p:sp>
        <p:nvSpPr>
          <p:cNvPr id="122883" name="Rectangle 1027"/>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136805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F3D18-A329-492E-B783-8E1219F009DF}" type="slidenum">
              <a:rPr lang="tr-TR"/>
              <a:pPr/>
              <a:t>14</a:t>
            </a:fld>
            <a:endParaRPr lang="tr-T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1762093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635F1-42BE-4E07-B478-B477130D7B67}" type="slidenum">
              <a:rPr lang="tr-TR"/>
              <a:pPr/>
              <a:t>15</a:t>
            </a:fld>
            <a:endParaRPr lang="tr-T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175784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AD479-064F-4BDF-A348-1A9DBFE85E29}" type="slidenum">
              <a:rPr lang="tr-TR"/>
              <a:pPr/>
              <a:t>16</a:t>
            </a:fld>
            <a:endParaRPr lang="tr-T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157998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E3361-56D0-4626-BED9-F00BD2EA7A22}" type="slidenum">
              <a:rPr lang="tr-TR"/>
              <a:pPr/>
              <a:t>17</a:t>
            </a:fld>
            <a:endParaRPr lang="tr-T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24299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a:xfrm>
            <a:off x="1144588" y="685800"/>
            <a:ext cx="4573587" cy="3432175"/>
          </a:xfrm>
          <a:ln/>
        </p:spPr>
      </p:sp>
      <p:sp>
        <p:nvSpPr>
          <p:cNvPr id="439299" name="Rectangle 3"/>
          <p:cNvSpPr>
            <a:spLocks noGrp="1" noChangeArrowheads="1"/>
          </p:cNvSpPr>
          <p:nvPr>
            <p:ph type="body" idx="1"/>
          </p:nvPr>
        </p:nvSpPr>
        <p:spPr>
          <a:xfrm>
            <a:off x="912317" y="4345214"/>
            <a:ext cx="5033367" cy="4112381"/>
          </a:xfrm>
        </p:spPr>
        <p:txBody>
          <a:bodyPr/>
          <a:lstStyle/>
          <a:p>
            <a:endParaRPr lang="en-US" altLang="en-US"/>
          </a:p>
        </p:txBody>
      </p:sp>
    </p:spTree>
    <p:extLst>
      <p:ext uri="{BB962C8B-B14F-4D97-AF65-F5344CB8AC3E}">
        <p14:creationId xmlns:p14="http://schemas.microsoft.com/office/powerpoint/2010/main" xmlns="" val="1983330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27654-FFBC-4BDF-835E-9BE07A08A098}" type="slidenum">
              <a:rPr lang="en-US"/>
              <a:pPr/>
              <a:t>78</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xmlns="" val="214629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52B20-0FC3-4C4E-AAE3-4653A5B9621C}" type="slidenum">
              <a:rPr lang="en-US"/>
              <a:pPr/>
              <a:t>79</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xmlns="" val="3099671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512AD-DAC7-4A21-8887-2384F243123F}" type="slidenum">
              <a:rPr lang="en-US"/>
              <a:pPr/>
              <a:t>81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xmlns="" val="318649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3D868-D9B4-45DC-BABE-8111E0C48CE8}" type="slidenum">
              <a:rPr lang="en-US"/>
              <a:pPr/>
              <a:t>86</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xmlns="" val="187347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CA7EA14-EA3C-4DAE-B513-FF09BB0C274B}" type="slidenum">
              <a:rPr lang="en-US"/>
              <a:pPr/>
              <a:t>87</a:t>
            </a:fld>
            <a:endParaRPr lang="en-US"/>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a:lstStyle/>
          <a:p>
            <a:pPr>
              <a:spcBef>
                <a:spcPct val="0"/>
              </a:spcBef>
            </a:pPr>
            <a:endParaRPr lang="fa-IR" smtClean="0"/>
          </a:p>
        </p:txBody>
      </p:sp>
    </p:spTree>
    <p:extLst>
      <p:ext uri="{BB962C8B-B14F-4D97-AF65-F5344CB8AC3E}">
        <p14:creationId xmlns:p14="http://schemas.microsoft.com/office/powerpoint/2010/main" xmlns="" val="215535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F5F9C-23A9-43AD-AEE1-D9C26B5D363E}" type="slidenum">
              <a:rPr lang="tr-TR"/>
              <a:pPr/>
              <a:t>6</a:t>
            </a:fld>
            <a:endParaRPr lang="tr-T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13073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0D13-8F27-4AC7-BB5B-0394EF02F305}" type="slidenum">
              <a:rPr lang="tr-TR"/>
              <a:pPr/>
              <a:t>7</a:t>
            </a:fld>
            <a:endParaRPr lang="tr-T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354758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88714-BEEF-4DE8-8DAC-392DBAB2399A}" type="slidenum">
              <a:rPr lang="tr-TR"/>
              <a:pPr/>
              <a:t>8</a:t>
            </a:fld>
            <a:endParaRPr lang="tr-T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234894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3DF1F-9F2F-45AE-B6CB-206674A5B6B1}" type="slidenum">
              <a:rPr lang="tr-TR"/>
              <a:pPr/>
              <a:t>9</a:t>
            </a:fld>
            <a:endParaRPr lang="tr-T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167196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976E5-870F-40F2-9F72-716EC0DE5DDF}" type="slidenum">
              <a:rPr lang="tr-TR"/>
              <a:pPr/>
              <a:t>10</a:t>
            </a:fld>
            <a:endParaRPr lang="tr-T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78521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68B39-498B-4DF3-9090-224EFFE759DF}" type="slidenum">
              <a:rPr lang="tr-TR"/>
              <a:pPr/>
              <a:t>11</a:t>
            </a:fld>
            <a:endParaRPr lang="tr-T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19727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87E31-7B84-4377-9E40-B3D4062523CE}" type="slidenum">
              <a:rPr lang="tr-TR"/>
              <a:pPr/>
              <a:t>12</a:t>
            </a:fld>
            <a:endParaRPr lang="tr-T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198882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C81B1-688B-4BD3-9463-304F4F4BEBF8}" type="slidenum">
              <a:rPr lang="tr-TR"/>
              <a:pPr/>
              <a:t>13</a:t>
            </a:fld>
            <a:endParaRPr lang="tr-T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xmlns="" val="44895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9D84F99F-5E63-4D7C-A8F8-4ED784E927D1}" type="slidenum">
              <a:rPr lang="ar-SA"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81A092-55E1-4116-848F-EAF21A3D2136}" type="slidenum">
              <a:rPr lang="ar-SA"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slow">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9609FAAE-EBDB-44CF-91DD-60411113BC77}" type="slidenum">
              <a:rPr lang="ar-SA"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553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endParaRPr lang="en-US"/>
          </a:p>
        </p:txBody>
      </p:sp>
    </p:spTree>
  </p:cSld>
  <p:clrMapOvr>
    <a:masterClrMapping/>
  </p:clrMapOvr>
  <p:transition spd="slow">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Date Placeholder 5"/>
          <p:cNvSpPr>
            <a:spLocks noGrp="1"/>
          </p:cNvSpPr>
          <p:nvPr>
            <p:ph type="dt" sz="half" idx="10"/>
          </p:nvPr>
        </p:nvSpPr>
        <p:spPr>
          <a:xfrm>
            <a:off x="6553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457200" y="6245225"/>
            <a:ext cx="2133600" cy="476250"/>
          </a:xfrm>
        </p:spPr>
        <p:txBody>
          <a:bodyPr/>
          <a:lstStyle>
            <a:lvl1pPr>
              <a:defRPr/>
            </a:lvl1pPr>
          </a:lstStyle>
          <a:p>
            <a:endParaRPr lang="en-US"/>
          </a:p>
        </p:txBody>
      </p:sp>
    </p:spTree>
  </p:cSld>
  <p:clrMapOvr>
    <a:masterClrMapping/>
  </p:clrMapOvr>
  <p:transition spd="slow">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648200" y="1600200"/>
            <a:ext cx="4038600" cy="4525963"/>
          </a:xfrm>
        </p:spPr>
        <p:txBody>
          <a:bodyPr/>
          <a:lstStyle/>
          <a:p>
            <a:endParaRPr lang="fa-IR"/>
          </a:p>
        </p:txBody>
      </p:sp>
      <p:sp>
        <p:nvSpPr>
          <p:cNvPr id="5" name="Date Placeholder 4"/>
          <p:cNvSpPr>
            <a:spLocks noGrp="1"/>
          </p:cNvSpPr>
          <p:nvPr>
            <p:ph type="dt" sz="half" idx="10"/>
          </p:nvPr>
        </p:nvSpPr>
        <p:spPr>
          <a:xfrm>
            <a:off x="6553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endParaRPr lang="en-US"/>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B46E2D88-D03C-46E8-A82D-2278903F6DD4}" type="slidenum">
              <a:rPr lang="ar-SA"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9DBA8004-74A3-475A-B1A3-01970867087F}" type="slidenum">
              <a:rPr lang="ar-SA"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BB6E3F9-7CA6-489B-9779-275CA70669F4}" type="slidenum">
              <a:rPr lang="ar-SA"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BF550A68-20EC-491E-A37B-823558BD6B73}" type="slidenum">
              <a:rPr lang="ar-SA"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4DD6BDDE-36B3-471A-B3B5-B4E7DEF12D38}" type="slidenum">
              <a:rPr lang="ar-SA" smtClean="0"/>
              <a:pPr>
                <a:defRPr/>
              </a:pPr>
              <a:t>‹#›</a:t>
            </a:fld>
            <a:endParaRPr lang="en-US"/>
          </a:p>
        </p:txBody>
      </p:sp>
    </p:spTree>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59999C21-0A41-49C5-9BE0-371AB067FEF1}" type="slidenum">
              <a:rPr lang="ar-SA" smtClean="0"/>
              <a:pPr>
                <a:defRPr/>
              </a:pPr>
              <a:t>‹#›</a:t>
            </a:fld>
            <a:endParaRPr lang="en-US"/>
          </a:p>
        </p:txBody>
      </p:sp>
    </p:spTree>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F2E7D6D7-3CE5-4E27-8A0E-63E88E8E72AF}" type="slidenum">
              <a:rPr lang="ar-SA"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slow">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2C61B3D7-8278-4704-8A3B-E57F5DBFDEC6}" type="slidenum">
              <a:rPr lang="ar-SA"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602FB6B6-F991-4A8C-836F-8A9F0B2688C8}" type="slidenum">
              <a:rPr lang="ar-SA"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Lst>
  <p:transition spd="slow">
    <p:diamond/>
  </p:transition>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I:\Documents%20and%20Settings\ALI\Local%20Settings\Temporary%20Internet%20Files\mab%20ardakani\&#1605;&#1583;&#1610;&#1585;&#1610;&#1578;%20&#1605;&#1588;&#1575;&#1585;&#1603;&#1578;&#1610;\&#1605;&#1607;&#1575;&#1585;&#1578;&#1607;&#1575;&#1610;%20&#1578;&#1588;&#1582;&#1610;&#1589;%20&#1608;%20&#1581;&#1604;%20&#1605;&#1587;&#1575;&#1604;&#1607;_files\gharamaleki3.gi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9388" y="0"/>
            <a:ext cx="5867400" cy="914400"/>
          </a:xfr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a:lstStyle/>
          <a:p>
            <a:pPr algn="l"/>
            <a:r>
              <a:rPr lang="en-US" sz="4000">
                <a:solidFill>
                  <a:srgbClr val="565656"/>
                </a:solidFill>
                <a:latin typeface="方正综艺简体" pitchFamily="1" charset="-122"/>
                <a:ea typeface="时尚中黑简体" pitchFamily="2" charset="-122"/>
              </a:rPr>
              <a:t> </a:t>
            </a:r>
          </a:p>
        </p:txBody>
      </p:sp>
      <p:sp>
        <p:nvSpPr>
          <p:cNvPr id="5123" name="Rectangle 3"/>
          <p:cNvSpPr>
            <a:spLocks noGrp="1" noChangeArrowheads="1"/>
          </p:cNvSpPr>
          <p:nvPr>
            <p:ph type="subTitle" idx="1"/>
          </p:nvPr>
        </p:nvSpPr>
        <p:spPr>
          <a:xfrm>
            <a:off x="228600" y="828675"/>
            <a:ext cx="2895600" cy="476250"/>
          </a:xfr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a:lstStyle/>
          <a:p>
            <a:pPr algn="l">
              <a:lnSpc>
                <a:spcPct val="80000"/>
              </a:lnSpc>
            </a:pPr>
            <a:r>
              <a:rPr lang="en-US" sz="2700">
                <a:solidFill>
                  <a:srgbClr val="565656"/>
                </a:solidFill>
                <a:ea typeface="宋体" panose="02010600030101010101" pitchFamily="2" charset="-122"/>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3808" y="1304925"/>
            <a:ext cx="4333461" cy="3030670"/>
          </a:xfrm>
          <a:prstGeom prst="rect">
            <a:avLst/>
          </a:prstGeom>
        </p:spPr>
      </p:pic>
      <p:sp>
        <p:nvSpPr>
          <p:cNvPr id="5" name="Title 1"/>
          <p:cNvSpPr txBox="1">
            <a:spLocks/>
          </p:cNvSpPr>
          <p:nvPr/>
        </p:nvSpPr>
        <p:spPr>
          <a:xfrm>
            <a:off x="298537" y="828675"/>
            <a:ext cx="8534400" cy="758952"/>
          </a:xfrm>
          <a:prstGeom prst="rect">
            <a:avLst/>
          </a:prstGeom>
        </p:spPr>
        <p:txBody>
          <a:bodyPr vert="horz" anchor="b">
            <a:normAutofit/>
          </a:bodyPr>
          <a:lstStyle>
            <a:lvl1pPr algn="ctr" rtl="1" eaLnBrk="1" latinLnBrk="0" hangingPunct="1">
              <a:spcBef>
                <a:spcPct val="0"/>
              </a:spcBef>
              <a:buNone/>
              <a:defRPr kumimoji="0" sz="4200" kern="1200">
                <a:solidFill>
                  <a:schemeClr val="accent1"/>
                </a:solidFill>
                <a:latin typeface="+mj-lt"/>
                <a:ea typeface="+mj-ea"/>
                <a:cs typeface="+mj-cs"/>
              </a:defRPr>
            </a:lvl1pPr>
          </a:lstStyle>
          <a:p>
            <a:pPr fontAlgn="auto">
              <a:spcAft>
                <a:spcPts val="0"/>
              </a:spcAft>
            </a:pPr>
            <a:r>
              <a:rPr lang="fa-IR" dirty="0" smtClean="0"/>
              <a:t>خلاقیت</a:t>
            </a:r>
            <a:endParaRPr lang="en-US" dirty="0"/>
          </a:p>
        </p:txBody>
      </p:sp>
    </p:spTree>
    <p:extLst>
      <p:ext uri="{BB962C8B-B14F-4D97-AF65-F5344CB8AC3E}">
        <p14:creationId xmlns:p14="http://schemas.microsoft.com/office/powerpoint/2010/main" xmlns="" val="3534355363"/>
      </p:ext>
    </p:extLst>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40" name="Rectangle 28"/>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23" name="Slide Number Placeholder 2"/>
          <p:cNvSpPr>
            <a:spLocks noGrp="1"/>
          </p:cNvSpPr>
          <p:nvPr>
            <p:ph type="sldNum" sz="quarter" idx="12"/>
          </p:nvPr>
        </p:nvSpPr>
        <p:spPr/>
        <p:txBody>
          <a:bodyPr>
            <a:normAutofit/>
          </a:bodyPr>
          <a:lstStyle/>
          <a:p>
            <a:fld id="{FA2B7A5C-A9F8-4ACA-A792-31833C40D606}" type="slidenum">
              <a:rPr lang="tr-TR"/>
              <a:pPr/>
              <a:t>10</a:t>
            </a:fld>
            <a:endParaRPr lang="tr-TR"/>
          </a:p>
        </p:txBody>
      </p:sp>
      <p:grpSp>
        <p:nvGrpSpPr>
          <p:cNvPr id="2" name="Group 5"/>
          <p:cNvGrpSpPr>
            <a:grpSpLocks/>
          </p:cNvGrpSpPr>
          <p:nvPr/>
        </p:nvGrpSpPr>
        <p:grpSpPr bwMode="auto">
          <a:xfrm>
            <a:off x="663575" y="1460500"/>
            <a:ext cx="4318000" cy="4318000"/>
            <a:chOff x="0" y="0"/>
            <a:chExt cx="2720" cy="2720"/>
          </a:xfrm>
        </p:grpSpPr>
        <p:sp>
          <p:nvSpPr>
            <p:cNvPr id="64518" name="Rectangle 6"/>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64519" name="Line 7"/>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64520" name="Line 8"/>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64521" name="Rectangle 9"/>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64522" name="Rectangle 10"/>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64523" name="Rectangle 11"/>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64524" name="Text Box 12"/>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64525" name="Text Box 13"/>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64526" name="Text Box 14"/>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64527" name="Text Box 15"/>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64528" name="Text Box 16"/>
          <p:cNvSpPr txBox="1">
            <a:spLocks noChangeArrowheads="1"/>
          </p:cNvSpPr>
          <p:nvPr/>
        </p:nvSpPr>
        <p:spPr bwMode="auto">
          <a:xfrm>
            <a:off x="6848021" y="1487949"/>
            <a:ext cx="1524776" cy="523220"/>
          </a:xfrm>
          <a:prstGeom prst="rect">
            <a:avLst/>
          </a:prstGeom>
          <a:noFill/>
          <a:ln w="9525">
            <a:noFill/>
            <a:miter lim="800000"/>
            <a:headEnd/>
            <a:tailEnd/>
          </a:ln>
          <a:effectLst/>
        </p:spPr>
        <p:txBody>
          <a:bodyPr wrap="none">
            <a:spAutoFit/>
          </a:bodyPr>
          <a:lstStyle/>
          <a:p>
            <a:pPr algn="r" rtl="1"/>
            <a:r>
              <a:rPr lang="fa-IR" sz="2800" b="1" dirty="0" smtClean="0">
                <a:latin typeface="Century Gothic" pitchFamily="34" charset="0"/>
                <a:cs typeface="B Zar" pitchFamily="2" charset="-78"/>
              </a:rPr>
              <a:t>سوال سوم</a:t>
            </a:r>
            <a:endParaRPr lang="en-AU" sz="2800" b="1" dirty="0">
              <a:latin typeface="Century Gothic" pitchFamily="34" charset="0"/>
              <a:cs typeface="B Zar" pitchFamily="2" charset="-78"/>
            </a:endParaRPr>
          </a:p>
        </p:txBody>
      </p:sp>
      <p:sp>
        <p:nvSpPr>
          <p:cNvPr id="64532" name="Line 20"/>
          <p:cNvSpPr>
            <a:spLocks noChangeShapeType="1"/>
          </p:cNvSpPr>
          <p:nvPr/>
        </p:nvSpPr>
        <p:spPr bwMode="auto">
          <a:xfrm flipV="1">
            <a:off x="3903663" y="1457325"/>
            <a:ext cx="1079500" cy="1079500"/>
          </a:xfrm>
          <a:prstGeom prst="line">
            <a:avLst/>
          </a:prstGeom>
          <a:noFill/>
          <a:ln w="28575">
            <a:solidFill>
              <a:schemeClr val="tx1"/>
            </a:solidFill>
            <a:round/>
            <a:headEnd/>
            <a:tailEnd/>
          </a:ln>
          <a:effectLst/>
        </p:spPr>
        <p:txBody>
          <a:bodyPr wrap="none" anchor="ctr"/>
          <a:lstStyle/>
          <a:p>
            <a:endParaRPr lang="fa-IR"/>
          </a:p>
        </p:txBody>
      </p:sp>
      <p:sp>
        <p:nvSpPr>
          <p:cNvPr id="64534" name="Line 22"/>
          <p:cNvSpPr>
            <a:spLocks noChangeShapeType="1"/>
          </p:cNvSpPr>
          <p:nvPr/>
        </p:nvSpPr>
        <p:spPr bwMode="auto">
          <a:xfrm flipH="1">
            <a:off x="5349875" y="1868488"/>
            <a:ext cx="3065463" cy="0"/>
          </a:xfrm>
          <a:prstGeom prst="line">
            <a:avLst/>
          </a:prstGeom>
          <a:noFill/>
          <a:ln w="9525">
            <a:solidFill>
              <a:srgbClr val="5F5F5F"/>
            </a:solidFill>
            <a:round/>
            <a:headEnd/>
            <a:tailEnd/>
          </a:ln>
          <a:effectLst/>
        </p:spPr>
        <p:txBody>
          <a:bodyPr wrap="none" anchor="ctr"/>
          <a:lstStyle/>
          <a:p>
            <a:endParaRPr lang="fa-IR"/>
          </a:p>
        </p:txBody>
      </p:sp>
      <p:sp>
        <p:nvSpPr>
          <p:cNvPr id="64535" name="Line 23"/>
          <p:cNvSpPr>
            <a:spLocks noChangeShapeType="1"/>
          </p:cNvSpPr>
          <p:nvPr/>
        </p:nvSpPr>
        <p:spPr bwMode="auto">
          <a:xfrm flipV="1">
            <a:off x="1744663" y="1454150"/>
            <a:ext cx="0" cy="1079500"/>
          </a:xfrm>
          <a:prstGeom prst="line">
            <a:avLst/>
          </a:prstGeom>
          <a:noFill/>
          <a:ln w="28575">
            <a:solidFill>
              <a:schemeClr val="tx1"/>
            </a:solidFill>
            <a:round/>
            <a:headEnd/>
            <a:tailEnd/>
          </a:ln>
          <a:effectLst/>
        </p:spPr>
        <p:txBody>
          <a:bodyPr wrap="none" anchor="ctr"/>
          <a:lstStyle/>
          <a:p>
            <a:endParaRPr lang="fa-IR"/>
          </a:p>
        </p:txBody>
      </p:sp>
      <p:sp>
        <p:nvSpPr>
          <p:cNvPr id="64536" name="Line 24"/>
          <p:cNvSpPr>
            <a:spLocks noChangeShapeType="1"/>
          </p:cNvSpPr>
          <p:nvPr/>
        </p:nvSpPr>
        <p:spPr bwMode="auto">
          <a:xfrm rot="16200000" flipV="1">
            <a:off x="1204913" y="2003425"/>
            <a:ext cx="0" cy="1079500"/>
          </a:xfrm>
          <a:prstGeom prst="line">
            <a:avLst/>
          </a:prstGeom>
          <a:noFill/>
          <a:ln w="28575">
            <a:solidFill>
              <a:schemeClr val="tx1"/>
            </a:solidFill>
            <a:round/>
            <a:headEnd/>
            <a:tailEnd/>
          </a:ln>
          <a:effectLst/>
        </p:spPr>
        <p:txBody>
          <a:bodyPr wrap="none" anchor="ctr"/>
          <a:lstStyle/>
          <a:p>
            <a:endParaRPr lang="fa-IR"/>
          </a:p>
        </p:txBody>
      </p:sp>
      <p:sp>
        <p:nvSpPr>
          <p:cNvPr id="64537" name="Text Box 25"/>
          <p:cNvSpPr txBox="1">
            <a:spLocks noChangeArrowheads="1"/>
          </p:cNvSpPr>
          <p:nvPr/>
        </p:nvSpPr>
        <p:spPr bwMode="auto">
          <a:xfrm>
            <a:off x="5262563" y="4718050"/>
            <a:ext cx="3351212" cy="369332"/>
          </a:xfrm>
          <a:prstGeom prst="rect">
            <a:avLst/>
          </a:prstGeom>
          <a:noFill/>
          <a:ln w="9525">
            <a:noFill/>
            <a:miter lim="800000"/>
            <a:headEnd/>
            <a:tailEnd/>
          </a:ln>
          <a:effectLst/>
        </p:spPr>
        <p:txBody>
          <a:bodyPr>
            <a:spAutoFit/>
          </a:bodyPr>
          <a:lstStyle/>
          <a:p>
            <a:pPr algn="r" rtl="1"/>
            <a:r>
              <a:rPr lang="fa-IR" b="1" dirty="0" smtClean="0">
                <a:solidFill>
                  <a:srgbClr val="9999FF"/>
                </a:solidFill>
                <a:latin typeface="Century Gothic" pitchFamily="34" charset="0"/>
                <a:cs typeface="B Zar" pitchFamily="2" charset="-78"/>
              </a:rPr>
              <a:t>خيلي سخته؟؟</a:t>
            </a:r>
            <a:endParaRPr lang="en-AU" b="1" dirty="0">
              <a:solidFill>
                <a:srgbClr val="9999FF"/>
              </a:solidFill>
              <a:latin typeface="Century Gothic" pitchFamily="34" charset="0"/>
              <a:cs typeface="B Zar" pitchFamily="2" charset="-78"/>
            </a:endParaRPr>
          </a:p>
        </p:txBody>
      </p:sp>
      <p:sp>
        <p:nvSpPr>
          <p:cNvPr id="64538" name="Text Box 26"/>
          <p:cNvSpPr txBox="1">
            <a:spLocks noChangeArrowheads="1"/>
          </p:cNvSpPr>
          <p:nvPr/>
        </p:nvSpPr>
        <p:spPr bwMode="auto">
          <a:xfrm>
            <a:off x="5262563" y="5345113"/>
            <a:ext cx="3351212" cy="369332"/>
          </a:xfrm>
          <a:prstGeom prst="rect">
            <a:avLst/>
          </a:prstGeom>
          <a:noFill/>
          <a:ln w="9525">
            <a:noFill/>
            <a:miter lim="800000"/>
            <a:headEnd/>
            <a:tailEnd/>
          </a:ln>
          <a:effectLst/>
        </p:spPr>
        <p:txBody>
          <a:bodyPr>
            <a:spAutoFit/>
          </a:bodyPr>
          <a:lstStyle/>
          <a:p>
            <a:pPr algn="r" rtl="1"/>
            <a:r>
              <a:rPr lang="fa-IR" b="1" dirty="0" smtClean="0">
                <a:solidFill>
                  <a:srgbClr val="9999FF"/>
                </a:solidFill>
                <a:latin typeface="Century Gothic" pitchFamily="34" charset="0"/>
                <a:cs typeface="B Zar" pitchFamily="2" charset="-78"/>
              </a:rPr>
              <a:t>درسته!!</a:t>
            </a:r>
            <a:endParaRPr lang="en-AU" b="1" dirty="0">
              <a:solidFill>
                <a:srgbClr val="9999FF"/>
              </a:solidFill>
              <a:latin typeface="Century Gothic" pitchFamily="34" charset="0"/>
              <a:cs typeface="B Zar" pitchFamily="2" charset="-78"/>
            </a:endParaRPr>
          </a:p>
        </p:txBody>
      </p:sp>
      <p:sp>
        <p:nvSpPr>
          <p:cNvPr id="64541" name="Text Box 29"/>
          <p:cNvSpPr txBox="1">
            <a:spLocks noChangeArrowheads="1"/>
          </p:cNvSpPr>
          <p:nvPr/>
        </p:nvSpPr>
        <p:spPr bwMode="auto">
          <a:xfrm>
            <a:off x="5262563" y="2184400"/>
            <a:ext cx="3351212" cy="646331"/>
          </a:xfrm>
          <a:prstGeom prst="rect">
            <a:avLst/>
          </a:prstGeom>
          <a:noFill/>
          <a:ln w="9525">
            <a:noFill/>
            <a:miter lim="800000"/>
            <a:headEnd/>
            <a:tailEnd/>
          </a:ln>
          <a:effectLst/>
        </p:spPr>
        <p:txBody>
          <a:bodyPr>
            <a:spAutoFit/>
          </a:bodyPr>
          <a:lstStyle/>
          <a:p>
            <a:pPr algn="r" rtl="1"/>
            <a:r>
              <a:rPr lang="fa-IR" b="1" dirty="0" smtClean="0">
                <a:latin typeface="Century Gothic" pitchFamily="34" charset="0"/>
                <a:cs typeface="B Zar" pitchFamily="2" charset="-78"/>
              </a:rPr>
              <a:t>قسمت سفيد مربع </a:t>
            </a:r>
            <a:r>
              <a:rPr lang="en-US" b="1" dirty="0" smtClean="0">
                <a:latin typeface="Century Gothic" pitchFamily="34" charset="0"/>
                <a:cs typeface="B Zar" pitchFamily="2" charset="-78"/>
              </a:rPr>
              <a:t>C</a:t>
            </a:r>
            <a:r>
              <a:rPr lang="fa-IR" b="1" dirty="0" smtClean="0">
                <a:latin typeface="Century Gothic" pitchFamily="34" charset="0"/>
                <a:cs typeface="B Zar" pitchFamily="2" charset="-78"/>
              </a:rPr>
              <a:t> را به 4 قسمت مساوي تقسيم كنيد!</a:t>
            </a:r>
            <a:endParaRPr lang="en-AU" b="1" dirty="0">
              <a:latin typeface="Century Gothic" pitchFamily="34" charset="0"/>
              <a:cs typeface="B Zar" pitchFamily="2" charset="-78"/>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64528"/>
                                        </p:tgtEl>
                                        <p:attrNameLst>
                                          <p:attrName>style.visibility</p:attrName>
                                        </p:attrNameLst>
                                      </p:cBhvr>
                                      <p:to>
                                        <p:strVal val="visible"/>
                                      </p:to>
                                    </p:set>
                                    <p:anim calcmode="lin" valueType="num">
                                      <p:cBhvr>
                                        <p:cTn id="7" dur="75" fill="hold"/>
                                        <p:tgtEl>
                                          <p:spTgt spid="64528"/>
                                        </p:tgtEl>
                                        <p:attrNameLst>
                                          <p:attrName>ppt_w</p:attrName>
                                        </p:attrNameLst>
                                      </p:cBhvr>
                                      <p:tavLst>
                                        <p:tav tm="0">
                                          <p:val>
                                            <p:fltVal val="0"/>
                                          </p:val>
                                        </p:tav>
                                        <p:tav tm="100000">
                                          <p:val>
                                            <p:strVal val="#ppt_w"/>
                                          </p:val>
                                        </p:tav>
                                      </p:tavLst>
                                    </p:anim>
                                    <p:anim calcmode="lin" valueType="num">
                                      <p:cBhvr>
                                        <p:cTn id="8" dur="75" fill="hold"/>
                                        <p:tgtEl>
                                          <p:spTgt spid="64528"/>
                                        </p:tgtEl>
                                        <p:attrNameLst>
                                          <p:attrName>ppt_h</p:attrName>
                                        </p:attrNameLst>
                                      </p:cBhvr>
                                      <p:tavLst>
                                        <p:tav tm="0">
                                          <p:val>
                                            <p:strVal val="#ppt_h"/>
                                          </p:val>
                                        </p:tav>
                                        <p:tav tm="100000">
                                          <p:val>
                                            <p:strVal val="#ppt_h"/>
                                          </p:val>
                                        </p:tav>
                                      </p:tavLst>
                                    </p:anim>
                                  </p:childTnLst>
                                </p:cTn>
                              </p:par>
                            </p:childTnLst>
                          </p:cTn>
                        </p:par>
                        <p:par>
                          <p:cTn id="9" fill="hold">
                            <p:stCondLst>
                              <p:cond delay="525"/>
                            </p:stCondLst>
                            <p:childTnLst>
                              <p:par>
                                <p:cTn id="10" presetID="17" presetClass="entr" presetSubtype="10" fill="hold" grpId="0" nodeType="afterEffect">
                                  <p:stCondLst>
                                    <p:cond delay="0"/>
                                  </p:stCondLst>
                                  <p:iterate type="lt">
                                    <p:tmPct val="100000"/>
                                  </p:iterate>
                                  <p:childTnLst>
                                    <p:set>
                                      <p:cBhvr>
                                        <p:cTn id="11" dur="1" fill="hold">
                                          <p:stCondLst>
                                            <p:cond delay="0"/>
                                          </p:stCondLst>
                                        </p:cTn>
                                        <p:tgtEl>
                                          <p:spTgt spid="64541"/>
                                        </p:tgtEl>
                                        <p:attrNameLst>
                                          <p:attrName>style.visibility</p:attrName>
                                        </p:attrNameLst>
                                      </p:cBhvr>
                                      <p:to>
                                        <p:strVal val="visible"/>
                                      </p:to>
                                    </p:set>
                                    <p:anim calcmode="lin" valueType="num">
                                      <p:cBhvr>
                                        <p:cTn id="12" dur="75" fill="hold"/>
                                        <p:tgtEl>
                                          <p:spTgt spid="64541"/>
                                        </p:tgtEl>
                                        <p:attrNameLst>
                                          <p:attrName>ppt_w</p:attrName>
                                        </p:attrNameLst>
                                      </p:cBhvr>
                                      <p:tavLst>
                                        <p:tav tm="0">
                                          <p:val>
                                            <p:fltVal val="0"/>
                                          </p:val>
                                        </p:tav>
                                        <p:tav tm="100000">
                                          <p:val>
                                            <p:strVal val="#ppt_w"/>
                                          </p:val>
                                        </p:tav>
                                      </p:tavLst>
                                    </p:anim>
                                    <p:anim calcmode="lin" valueType="num">
                                      <p:cBhvr>
                                        <p:cTn id="13" dur="75" fill="hold"/>
                                        <p:tgtEl>
                                          <p:spTgt spid="64541"/>
                                        </p:tgtEl>
                                        <p:attrNameLst>
                                          <p:attrName>ppt_h</p:attrName>
                                        </p:attrNameLst>
                                      </p:cBhvr>
                                      <p:tavLst>
                                        <p:tav tm="0">
                                          <p:val>
                                            <p:strVal val="#ppt_h"/>
                                          </p:val>
                                        </p:tav>
                                        <p:tav tm="100000">
                                          <p:val>
                                            <p:strVal val="#ppt_h"/>
                                          </p:val>
                                        </p:tav>
                                      </p:tavLst>
                                    </p:anim>
                                  </p:childTnLst>
                                </p:cTn>
                              </p:par>
                            </p:childTnLst>
                          </p:cTn>
                        </p:par>
                        <p:par>
                          <p:cTn id="14" fill="hold">
                            <p:stCondLst>
                              <p:cond delay="3300"/>
                            </p:stCondLst>
                            <p:childTnLst>
                              <p:par>
                                <p:cTn id="15" presetID="9" presetClass="entr" presetSubtype="0" fill="hold" grpId="0" nodeType="afterEffect">
                                  <p:stCondLst>
                                    <p:cond delay="3000"/>
                                  </p:stCondLst>
                                  <p:childTnLst>
                                    <p:set>
                                      <p:cBhvr>
                                        <p:cTn id="16" dur="1" fill="hold">
                                          <p:stCondLst>
                                            <p:cond delay="0"/>
                                          </p:stCondLst>
                                        </p:cTn>
                                        <p:tgtEl>
                                          <p:spTgt spid="64537"/>
                                        </p:tgtEl>
                                        <p:attrNameLst>
                                          <p:attrName>style.visibility</p:attrName>
                                        </p:attrNameLst>
                                      </p:cBhvr>
                                      <p:to>
                                        <p:strVal val="visible"/>
                                      </p:to>
                                    </p:set>
                                    <p:animEffect transition="in" filter="dissolve">
                                      <p:cBhvr>
                                        <p:cTn id="17" dur="500"/>
                                        <p:tgtEl>
                                          <p:spTgt spid="64537"/>
                                        </p:tgtEl>
                                      </p:cBhvr>
                                    </p:animEffect>
                                  </p:childTnLst>
                                </p:cTn>
                              </p:par>
                            </p:childTnLst>
                          </p:cTn>
                        </p:par>
                        <p:par>
                          <p:cTn id="18" fill="hold">
                            <p:stCondLst>
                              <p:cond delay="6800"/>
                            </p:stCondLst>
                            <p:childTnLst>
                              <p:par>
                                <p:cTn id="19" presetID="9" presetClass="entr" presetSubtype="0" fill="hold" grpId="0" nodeType="afterEffect">
                                  <p:stCondLst>
                                    <p:cond delay="1000"/>
                                  </p:stCondLst>
                                  <p:childTnLst>
                                    <p:set>
                                      <p:cBhvr>
                                        <p:cTn id="20" dur="1" fill="hold">
                                          <p:stCondLst>
                                            <p:cond delay="0"/>
                                          </p:stCondLst>
                                        </p:cTn>
                                        <p:tgtEl>
                                          <p:spTgt spid="64538"/>
                                        </p:tgtEl>
                                        <p:attrNameLst>
                                          <p:attrName>style.visibility</p:attrName>
                                        </p:attrNameLst>
                                      </p:cBhvr>
                                      <p:to>
                                        <p:strVal val="visible"/>
                                      </p:to>
                                    </p:set>
                                    <p:animEffect transition="in" filter="dissolve">
                                      <p:cBhvr>
                                        <p:cTn id="21" dur="500"/>
                                        <p:tgtEl>
                                          <p:spTgt spid="64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8" grpId="0" autoUpdateAnimBg="0"/>
      <p:bldP spid="64537" grpId="0" autoUpdateAnimBg="0"/>
      <p:bldP spid="64538" grpId="0" autoUpdateAnimBg="0"/>
      <p:bldP spid="64541"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eaLnBrk="1" hangingPunct="1">
              <a:defRPr/>
            </a:pPr>
            <a:r>
              <a:rPr lang="fa-IR" b="1" dirty="0" smtClean="0">
                <a:solidFill>
                  <a:srgbClr val="FF0000"/>
                </a:solidFill>
                <a:cs typeface="Zar" pitchFamily="2" charset="-78"/>
              </a:rPr>
              <a:t>جايگاه دريافت</a:t>
            </a:r>
            <a:r>
              <a:rPr lang="fa-IR" b="1" dirty="0" smtClean="0">
                <a:solidFill>
                  <a:srgbClr val="FF0000"/>
                </a:solidFill>
              </a:rPr>
              <a:t>‌</a:t>
            </a:r>
            <a:r>
              <a:rPr lang="fa-IR" b="1" dirty="0" smtClean="0">
                <a:solidFill>
                  <a:srgbClr val="FF0000"/>
                </a:solidFill>
                <a:cs typeface="Zar" pitchFamily="2" charset="-78"/>
              </a:rPr>
              <a:t>هاي آني و الهام</a:t>
            </a:r>
            <a:r>
              <a:rPr lang="fa-IR" b="1" dirty="0" smtClean="0">
                <a:solidFill>
                  <a:srgbClr val="FF0000"/>
                </a:solidFill>
              </a:rPr>
              <a:t>‌</a:t>
            </a:r>
            <a:r>
              <a:rPr lang="fa-IR" b="1" dirty="0" smtClean="0">
                <a:solidFill>
                  <a:srgbClr val="FF0000"/>
                </a:solidFill>
                <a:cs typeface="Zar" pitchFamily="2" charset="-78"/>
              </a:rPr>
              <a:t>ها</a:t>
            </a:r>
            <a:endParaRPr lang="en-US" b="1" dirty="0" smtClean="0">
              <a:solidFill>
                <a:srgbClr val="FF0000"/>
              </a:solidFill>
              <a:cs typeface="Zar" pitchFamily="2" charset="-78"/>
            </a:endParaRPr>
          </a:p>
        </p:txBody>
      </p:sp>
      <p:sp>
        <p:nvSpPr>
          <p:cNvPr id="362499" name="Rectangle 3"/>
          <p:cNvSpPr>
            <a:spLocks noGrp="1" noChangeArrowheads="1"/>
          </p:cNvSpPr>
          <p:nvPr>
            <p:ph sz="quarter" idx="1"/>
          </p:nvPr>
        </p:nvSpPr>
        <p:spPr/>
        <p:txBody>
          <a:bodyPr/>
          <a:lstStyle/>
          <a:p>
            <a:pPr marL="247650" indent="-247650" algn="r" rtl="1" eaLnBrk="1" hangingPunct="1">
              <a:lnSpc>
                <a:spcPct val="90000"/>
              </a:lnSpc>
            </a:pPr>
            <a:r>
              <a:rPr lang="fa-IR" b="1" smtClean="0">
                <a:cs typeface="Nazanin" pitchFamily="2" charset="-78"/>
              </a:rPr>
              <a:t>دريافت در دو معني:</a:t>
            </a:r>
            <a:r>
              <a:rPr lang="fa-IR" smtClean="0">
                <a:cs typeface="Zar" pitchFamily="2" charset="-78"/>
              </a:rPr>
              <a:t/>
            </a:r>
            <a:br>
              <a:rPr lang="fa-IR" smtClean="0">
                <a:cs typeface="Zar" pitchFamily="2" charset="-78"/>
              </a:rPr>
            </a:br>
            <a:endParaRPr lang="fa-IR" smtClean="0">
              <a:cs typeface="Zar" pitchFamily="2" charset="-78"/>
            </a:endParaRPr>
          </a:p>
          <a:p>
            <a:pPr marL="247650" indent="-247650" algn="r" rtl="1" eaLnBrk="1" hangingPunct="1">
              <a:lnSpc>
                <a:spcPct val="90000"/>
              </a:lnSpc>
              <a:buFontTx/>
              <a:buNone/>
            </a:pPr>
            <a:r>
              <a:rPr lang="fa-IR" smtClean="0">
                <a:cs typeface="Zar" pitchFamily="2" charset="-78"/>
              </a:rPr>
              <a:t>1. روش</a:t>
            </a:r>
            <a:r>
              <a:rPr lang="fa-IR" smtClean="0"/>
              <a:t>‌</a:t>
            </a:r>
            <a:r>
              <a:rPr lang="fa-IR" smtClean="0">
                <a:cs typeface="Zar" pitchFamily="2" charset="-78"/>
              </a:rPr>
              <a:t>شدن ناگهاني</a:t>
            </a:r>
          </a:p>
          <a:p>
            <a:pPr marL="247650" indent="-247650" algn="r" rtl="1" eaLnBrk="1" hangingPunct="1">
              <a:lnSpc>
                <a:spcPct val="90000"/>
              </a:lnSpc>
              <a:buFontTx/>
              <a:buNone/>
            </a:pPr>
            <a:r>
              <a:rPr lang="fa-IR" smtClean="0">
                <a:cs typeface="Zar" pitchFamily="2" charset="-78"/>
              </a:rPr>
              <a:t>2. بصيرتي كه حاصل فرايندي پيچيده و متكي بر تجارب گذشته است.</a:t>
            </a:r>
          </a:p>
          <a:p>
            <a:pPr marL="247650" indent="-247650" algn="r" rtl="1" eaLnBrk="1" hangingPunct="1">
              <a:lnSpc>
                <a:spcPct val="90000"/>
              </a:lnSpc>
            </a:pPr>
            <a:r>
              <a:rPr lang="fa-IR" b="1" smtClean="0">
                <a:cs typeface="Nazanin" pitchFamily="2" charset="-78"/>
              </a:rPr>
              <a:t>دو نكته مهم در برخورد با دريافت</a:t>
            </a:r>
            <a:r>
              <a:rPr lang="fa-IR" b="1" smtClean="0"/>
              <a:t>‌</a:t>
            </a:r>
            <a:r>
              <a:rPr lang="fa-IR" b="1" smtClean="0">
                <a:cs typeface="Nazanin" pitchFamily="2" charset="-78"/>
              </a:rPr>
              <a:t>ها:</a:t>
            </a:r>
          </a:p>
          <a:p>
            <a:pPr marL="247650" indent="-247650" algn="r" rtl="1" eaLnBrk="1" hangingPunct="1">
              <a:lnSpc>
                <a:spcPct val="90000"/>
              </a:lnSpc>
              <a:buFontTx/>
              <a:buNone/>
            </a:pPr>
            <a:r>
              <a:rPr lang="fa-IR" smtClean="0">
                <a:cs typeface="Zar" pitchFamily="2" charset="-78"/>
              </a:rPr>
              <a:t>1. با كلاه قرمز توجه به دريافت</a:t>
            </a:r>
            <a:r>
              <a:rPr lang="fa-IR" smtClean="0"/>
              <a:t>‌</a:t>
            </a:r>
            <a:r>
              <a:rPr lang="fa-IR" smtClean="0">
                <a:cs typeface="Zar" pitchFamily="2" charset="-78"/>
              </a:rPr>
              <a:t>ها را موجه ساخته</a:t>
            </a:r>
            <a:r>
              <a:rPr lang="fa-IR" smtClean="0"/>
              <a:t>‌</a:t>
            </a:r>
            <a:r>
              <a:rPr lang="fa-IR" smtClean="0">
                <a:cs typeface="Zar" pitchFamily="2" charset="-78"/>
              </a:rPr>
              <a:t>ايم.</a:t>
            </a:r>
          </a:p>
          <a:p>
            <a:pPr marL="247650" indent="-247650" algn="r" rtl="1" eaLnBrk="1" hangingPunct="1">
              <a:lnSpc>
                <a:spcPct val="90000"/>
              </a:lnSpc>
              <a:buFontTx/>
              <a:buNone/>
            </a:pPr>
            <a:r>
              <a:rPr lang="fa-IR" smtClean="0">
                <a:cs typeface="Zar" pitchFamily="2" charset="-78"/>
              </a:rPr>
              <a:t>2. به هيچوجه نبايد به اين دريافت</a:t>
            </a:r>
            <a:r>
              <a:rPr lang="fa-IR" smtClean="0"/>
              <a:t>‌</a:t>
            </a:r>
            <a:r>
              <a:rPr lang="fa-IR" smtClean="0">
                <a:cs typeface="Zar" pitchFamily="2" charset="-78"/>
              </a:rPr>
              <a:t>ها جنبه تقدس و اسرارآميز داد.</a:t>
            </a:r>
            <a:endParaRPr lang="en-US" smtClean="0">
              <a:cs typeface="Zar" pitchFamily="2" charset="-78"/>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diamond(in)">
                                      <p:cBhvr>
                                        <p:cTn id="7" dur="2000"/>
                                        <p:tgtEl>
                                          <p:spTgt spid="362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2499">
                                            <p:txEl>
                                              <p:pRg st="1" end="1"/>
                                            </p:txEl>
                                          </p:spTgt>
                                        </p:tgtEl>
                                        <p:attrNameLst>
                                          <p:attrName>style.visibility</p:attrName>
                                        </p:attrNameLst>
                                      </p:cBhvr>
                                      <p:to>
                                        <p:strVal val="visible"/>
                                      </p:to>
                                    </p:set>
                                    <p:animEffect transition="in" filter="diamond(in)">
                                      <p:cBhvr>
                                        <p:cTn id="12" dur="2000"/>
                                        <p:tgtEl>
                                          <p:spTgt spid="362499">
                                            <p:txEl>
                                              <p:pRg st="1" end="1"/>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62499">
                                            <p:txEl>
                                              <p:pRg st="2" end="2"/>
                                            </p:txEl>
                                          </p:spTgt>
                                        </p:tgtEl>
                                        <p:attrNameLst>
                                          <p:attrName>style.visibility</p:attrName>
                                        </p:attrNameLst>
                                      </p:cBhvr>
                                      <p:to>
                                        <p:strVal val="visible"/>
                                      </p:to>
                                    </p:set>
                                    <p:animEffect transition="in" filter="diamond(in)">
                                      <p:cBhvr>
                                        <p:cTn id="15" dur="2000"/>
                                        <p:tgtEl>
                                          <p:spTgt spid="3624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362499">
                                            <p:txEl>
                                              <p:pRg st="3" end="3"/>
                                            </p:txEl>
                                          </p:spTgt>
                                        </p:tgtEl>
                                        <p:attrNameLst>
                                          <p:attrName>style.visibility</p:attrName>
                                        </p:attrNameLst>
                                      </p:cBhvr>
                                      <p:to>
                                        <p:strVal val="visible"/>
                                      </p:to>
                                    </p:set>
                                    <p:animEffect transition="in" filter="diamond(in)">
                                      <p:cBhvr>
                                        <p:cTn id="20" dur="2000"/>
                                        <p:tgtEl>
                                          <p:spTgt spid="36249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62499">
                                            <p:txEl>
                                              <p:pRg st="4" end="4"/>
                                            </p:txEl>
                                          </p:spTgt>
                                        </p:tgtEl>
                                        <p:attrNameLst>
                                          <p:attrName>style.visibility</p:attrName>
                                        </p:attrNameLst>
                                      </p:cBhvr>
                                      <p:to>
                                        <p:strVal val="visible"/>
                                      </p:to>
                                    </p:set>
                                    <p:animEffect transition="in" filter="diamond(in)">
                                      <p:cBhvr>
                                        <p:cTn id="25" dur="2000"/>
                                        <p:tgtEl>
                                          <p:spTgt spid="362499">
                                            <p:txEl>
                                              <p:pRg st="4" end="4"/>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62499">
                                            <p:txEl>
                                              <p:pRg st="5" end="5"/>
                                            </p:txEl>
                                          </p:spTgt>
                                        </p:tgtEl>
                                        <p:attrNameLst>
                                          <p:attrName>style.visibility</p:attrName>
                                        </p:attrNameLst>
                                      </p:cBhvr>
                                      <p:to>
                                        <p:strVal val="visible"/>
                                      </p:to>
                                    </p:set>
                                    <p:animEffect transition="in" filter="diamond(in)">
                                      <p:cBhvr>
                                        <p:cTn id="28" dur="2000"/>
                                        <p:tgtEl>
                                          <p:spTgt spid="3624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sz="quarter" idx="1"/>
          </p:nvPr>
        </p:nvSpPr>
        <p:spPr/>
        <p:txBody>
          <a:bodyPr/>
          <a:lstStyle/>
          <a:p>
            <a:pPr algn="r" rtl="1" eaLnBrk="1" hangingPunct="1"/>
            <a:r>
              <a:rPr lang="fa-IR" smtClean="0">
                <a:cs typeface="Zar" pitchFamily="2" charset="-78"/>
              </a:rPr>
              <a:t>بيشتر افراد با اين كلاه احساس راحتي مي</a:t>
            </a:r>
            <a:r>
              <a:rPr lang="fa-IR" smtClean="0"/>
              <a:t>‌</a:t>
            </a:r>
            <a:r>
              <a:rPr lang="fa-IR" smtClean="0">
                <a:cs typeface="Zar" pitchFamily="2" charset="-78"/>
              </a:rPr>
              <a:t>كنند</a:t>
            </a:r>
          </a:p>
          <a:p>
            <a:pPr algn="r" rtl="1" eaLnBrk="1" hangingPunct="1"/>
            <a:r>
              <a:rPr lang="fa-IR" smtClean="0">
                <a:cs typeface="Zar" pitchFamily="2" charset="-78"/>
              </a:rPr>
              <a:t>تفكر كلاه سياه منطقي است. احساسات منفي به كلاه قرمز مربوط</a:t>
            </a:r>
            <a:r>
              <a:rPr lang="fa-IR" smtClean="0"/>
              <a:t>‌</a:t>
            </a:r>
            <a:r>
              <a:rPr lang="fa-IR" smtClean="0">
                <a:cs typeface="Zar" pitchFamily="2" charset="-78"/>
              </a:rPr>
              <a:t>اند.</a:t>
            </a:r>
          </a:p>
          <a:p>
            <a:pPr algn="r" rtl="1" eaLnBrk="1" hangingPunct="1"/>
            <a:r>
              <a:rPr lang="fa-IR" smtClean="0">
                <a:cs typeface="Zar" pitchFamily="2" charset="-78"/>
              </a:rPr>
              <a:t>تفكر با كلاه سياه: صادقانه/ منطقي/ ديدن جنبه</a:t>
            </a:r>
            <a:r>
              <a:rPr lang="fa-IR" smtClean="0"/>
              <a:t>‌</a:t>
            </a:r>
            <a:r>
              <a:rPr lang="fa-IR" smtClean="0">
                <a:cs typeface="Zar" pitchFamily="2" charset="-78"/>
              </a:rPr>
              <a:t>هاي منفي</a:t>
            </a:r>
          </a:p>
          <a:p>
            <a:pPr algn="r" rtl="1" eaLnBrk="1" hangingPunct="1"/>
            <a:r>
              <a:rPr lang="fa-IR" smtClean="0">
                <a:cs typeface="Zar" pitchFamily="2" charset="-78"/>
              </a:rPr>
              <a:t>با كلاه سياه شما از اضطراب داوري عادلانه رها مي</a:t>
            </a:r>
            <a:r>
              <a:rPr lang="fa-IR" smtClean="0"/>
              <a:t>‌</a:t>
            </a:r>
            <a:r>
              <a:rPr lang="fa-IR" smtClean="0">
                <a:cs typeface="Zar" pitchFamily="2" charset="-78"/>
              </a:rPr>
              <a:t>شويد.</a:t>
            </a:r>
          </a:p>
          <a:p>
            <a:pPr algn="r" rtl="1" eaLnBrk="1" hangingPunct="1"/>
            <a:r>
              <a:rPr lang="fa-IR" smtClean="0">
                <a:cs typeface="Zar" pitchFamily="2" charset="-78"/>
              </a:rPr>
              <a:t>زمينه فكر افراد بدبين منفي و سياه است. اما با كلاه سياه اين منفي</a:t>
            </a:r>
            <a:r>
              <a:rPr lang="fa-IR" smtClean="0"/>
              <a:t>‌</a:t>
            </a:r>
            <a:r>
              <a:rPr lang="fa-IR" smtClean="0">
                <a:cs typeface="Zar" pitchFamily="2" charset="-78"/>
              </a:rPr>
              <a:t>گرايي محدود مي</a:t>
            </a:r>
            <a:r>
              <a:rPr lang="fa-IR" smtClean="0"/>
              <a:t>‌</a:t>
            </a:r>
            <a:r>
              <a:rPr lang="fa-IR" smtClean="0">
                <a:cs typeface="Zar" pitchFamily="2" charset="-78"/>
              </a:rPr>
              <a:t>شود.</a:t>
            </a:r>
            <a:endParaRPr lang="en-US" smtClean="0">
              <a:cs typeface="Zar" pitchFamily="2" charset="-78"/>
            </a:endParaRPr>
          </a:p>
        </p:txBody>
      </p:sp>
      <p:pic>
        <p:nvPicPr>
          <p:cNvPr id="5" name="Picture 45" descr="blackhat"/>
          <p:cNvPicPr>
            <a:picLocks noChangeAspect="1" noChangeArrowheads="1"/>
          </p:cNvPicPr>
          <p:nvPr/>
        </p:nvPicPr>
        <p:blipFill>
          <a:blip r:embed="rId2" cstate="print"/>
          <a:srcRect/>
          <a:stretch>
            <a:fillRect/>
          </a:stretch>
        </p:blipFill>
        <p:spPr>
          <a:xfrm>
            <a:off x="467544" y="260094"/>
            <a:ext cx="1051106" cy="881074"/>
          </a:xfrm>
          <a:prstGeom prst="rect">
            <a:avLst/>
          </a:prstGeom>
          <a:noFill/>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3522">
                                            <p:txEl>
                                              <p:pRg st="0" end="0"/>
                                            </p:txEl>
                                          </p:spTgt>
                                        </p:tgtEl>
                                        <p:attrNameLst>
                                          <p:attrName>style.visibility</p:attrName>
                                        </p:attrNameLst>
                                      </p:cBhvr>
                                      <p:to>
                                        <p:strVal val="visible"/>
                                      </p:to>
                                    </p:set>
                                    <p:animEffect transition="in" filter="slide(fromBottom)">
                                      <p:cBhvr>
                                        <p:cTn id="7" dur="500"/>
                                        <p:tgtEl>
                                          <p:spTgt spid="363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63522">
                                            <p:txEl>
                                              <p:pRg st="1" end="1"/>
                                            </p:txEl>
                                          </p:spTgt>
                                        </p:tgtEl>
                                        <p:attrNameLst>
                                          <p:attrName>style.visibility</p:attrName>
                                        </p:attrNameLst>
                                      </p:cBhvr>
                                      <p:to>
                                        <p:strVal val="visible"/>
                                      </p:to>
                                    </p:set>
                                    <p:animEffect transition="in" filter="slide(fromBottom)">
                                      <p:cBhvr>
                                        <p:cTn id="12" dur="500"/>
                                        <p:tgtEl>
                                          <p:spTgt spid="3635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63522">
                                            <p:txEl>
                                              <p:pRg st="2" end="2"/>
                                            </p:txEl>
                                          </p:spTgt>
                                        </p:tgtEl>
                                        <p:attrNameLst>
                                          <p:attrName>style.visibility</p:attrName>
                                        </p:attrNameLst>
                                      </p:cBhvr>
                                      <p:to>
                                        <p:strVal val="visible"/>
                                      </p:to>
                                    </p:set>
                                    <p:animEffect transition="in" filter="slide(fromBottom)">
                                      <p:cBhvr>
                                        <p:cTn id="17" dur="500"/>
                                        <p:tgtEl>
                                          <p:spTgt spid="3635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63522">
                                            <p:txEl>
                                              <p:pRg st="3" end="3"/>
                                            </p:txEl>
                                          </p:spTgt>
                                        </p:tgtEl>
                                        <p:attrNameLst>
                                          <p:attrName>style.visibility</p:attrName>
                                        </p:attrNameLst>
                                      </p:cBhvr>
                                      <p:to>
                                        <p:strVal val="visible"/>
                                      </p:to>
                                    </p:set>
                                    <p:animEffect transition="in" filter="slide(fromBottom)">
                                      <p:cBhvr>
                                        <p:cTn id="22" dur="500"/>
                                        <p:tgtEl>
                                          <p:spTgt spid="3635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63522">
                                            <p:txEl>
                                              <p:pRg st="4" end="4"/>
                                            </p:txEl>
                                          </p:spTgt>
                                        </p:tgtEl>
                                        <p:attrNameLst>
                                          <p:attrName>style.visibility</p:attrName>
                                        </p:attrNameLst>
                                      </p:cBhvr>
                                      <p:to>
                                        <p:strVal val="visible"/>
                                      </p:to>
                                    </p:set>
                                    <p:animEffect transition="in" filter="slide(fromBottom)">
                                      <p:cBhvr>
                                        <p:cTn id="27" dur="500"/>
                                        <p:tgtEl>
                                          <p:spTgt spid="3635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pPr eaLnBrk="1" hangingPunct="1">
              <a:defRPr/>
            </a:pPr>
            <a:r>
              <a:rPr lang="fa-IR" b="1" dirty="0" smtClean="0">
                <a:solidFill>
                  <a:srgbClr val="FF0000"/>
                </a:solidFill>
                <a:cs typeface="Zar" pitchFamily="2" charset="-78"/>
              </a:rPr>
              <a:t>تفكر با كلاه سياه</a:t>
            </a:r>
            <a:endParaRPr lang="en-US" b="1" dirty="0" smtClean="0">
              <a:solidFill>
                <a:srgbClr val="FF0000"/>
              </a:solidFill>
              <a:cs typeface="Zar" pitchFamily="2" charset="-78"/>
            </a:endParaRPr>
          </a:p>
        </p:txBody>
      </p:sp>
      <p:sp>
        <p:nvSpPr>
          <p:cNvPr id="364547" name="Rectangle 3"/>
          <p:cNvSpPr>
            <a:spLocks noGrp="1" noChangeArrowheads="1"/>
          </p:cNvSpPr>
          <p:nvPr>
            <p:ph sz="quarter" idx="1"/>
          </p:nvPr>
        </p:nvSpPr>
        <p:spPr/>
        <p:txBody>
          <a:bodyPr/>
          <a:lstStyle/>
          <a:p>
            <a:pPr algn="r" rtl="1" eaLnBrk="1" hangingPunct="1"/>
            <a:r>
              <a:rPr lang="fa-IR" sz="2800" smtClean="0">
                <a:cs typeface="Zar" pitchFamily="2" charset="-78"/>
              </a:rPr>
              <a:t>تذكر دادن خطاي تفكر در موضوع و روش</a:t>
            </a:r>
          </a:p>
          <a:p>
            <a:pPr algn="r" rtl="1" eaLnBrk="1" hangingPunct="1"/>
            <a:r>
              <a:rPr lang="fa-IR" sz="2800" smtClean="0">
                <a:cs typeface="Zar" pitchFamily="2" charset="-78"/>
              </a:rPr>
              <a:t>در كلاه سياه «جدل» نمي</a:t>
            </a:r>
            <a:r>
              <a:rPr lang="fa-IR" sz="2800" smtClean="0"/>
              <a:t>‌</a:t>
            </a:r>
            <a:r>
              <a:rPr lang="fa-IR" sz="2800" smtClean="0">
                <a:cs typeface="Zar" pitchFamily="2" charset="-78"/>
              </a:rPr>
              <a:t>كنيم.</a:t>
            </a:r>
          </a:p>
          <a:p>
            <a:pPr algn="r" rtl="1" eaLnBrk="1" hangingPunct="1"/>
            <a:r>
              <a:rPr lang="fa-IR" sz="2800" smtClean="0">
                <a:cs typeface="Zar" pitchFamily="2" charset="-78"/>
              </a:rPr>
              <a:t>اطلاعات را كلاه سفيد ارائه مي</a:t>
            </a:r>
            <a:r>
              <a:rPr lang="fa-IR" sz="2800" smtClean="0"/>
              <a:t>‌</a:t>
            </a:r>
            <a:r>
              <a:rPr lang="fa-IR" sz="2800" smtClean="0">
                <a:cs typeface="Zar" pitchFamily="2" charset="-78"/>
              </a:rPr>
              <a:t>كند، اما بررسي و تحقيق در مورد آنها كار كلاه سياه است.</a:t>
            </a:r>
          </a:p>
          <a:p>
            <a:pPr algn="r" rtl="1" eaLnBrk="1" hangingPunct="1"/>
            <a:r>
              <a:rPr lang="fa-IR" sz="2800" smtClean="0">
                <a:cs typeface="Zar" pitchFamily="2" charset="-78"/>
              </a:rPr>
              <a:t>كلاه سياه با ديدگاهي بيطرفانه نقاط ضعف اطلاعات را شناسايي مي</a:t>
            </a:r>
            <a:r>
              <a:rPr lang="fa-IR" sz="2800" smtClean="0"/>
              <a:t>‌</a:t>
            </a:r>
            <a:r>
              <a:rPr lang="fa-IR" sz="2800" smtClean="0">
                <a:cs typeface="Zar" pitchFamily="2" charset="-78"/>
              </a:rPr>
              <a:t>كند.</a:t>
            </a:r>
          </a:p>
          <a:p>
            <a:pPr algn="r" rtl="1" eaLnBrk="1" hangingPunct="1"/>
            <a:r>
              <a:rPr lang="fa-IR" sz="2800" smtClean="0">
                <a:cs typeface="Zar" pitchFamily="2" charset="-78"/>
              </a:rPr>
              <a:t>با تكيه بر گذشته به آينده نظر مي</a:t>
            </a:r>
            <a:r>
              <a:rPr lang="fa-IR" sz="2800" smtClean="0"/>
              <a:t>‌</a:t>
            </a:r>
            <a:r>
              <a:rPr lang="fa-IR" sz="2800" smtClean="0">
                <a:cs typeface="Zar" pitchFamily="2" charset="-78"/>
              </a:rPr>
              <a:t>كنيم.</a:t>
            </a:r>
          </a:p>
          <a:p>
            <a:pPr algn="r" rtl="1" eaLnBrk="1" hangingPunct="1"/>
            <a:r>
              <a:rPr lang="fa-IR" sz="2800" smtClean="0">
                <a:cs typeface="Zar" pitchFamily="2" charset="-78"/>
              </a:rPr>
              <a:t>آينده مي</a:t>
            </a:r>
            <a:r>
              <a:rPr lang="fa-IR" sz="2800" smtClean="0"/>
              <a:t>‌</a:t>
            </a:r>
            <a:r>
              <a:rPr lang="fa-IR" sz="2800" smtClean="0">
                <a:cs typeface="Zar" pitchFamily="2" charset="-78"/>
              </a:rPr>
              <a:t>تواند تركيبي از الگوها، تمايلات و گرايش</a:t>
            </a:r>
            <a:r>
              <a:rPr lang="fa-IR" sz="2800" smtClean="0"/>
              <a:t>‌</a:t>
            </a:r>
            <a:r>
              <a:rPr lang="fa-IR" sz="2800" smtClean="0">
                <a:cs typeface="Zar" pitchFamily="2" charset="-78"/>
              </a:rPr>
              <a:t>هاي مختلف باشد.</a:t>
            </a:r>
            <a:endParaRPr lang="en-US" sz="2800" smtClean="0">
              <a:cs typeface="Zar" pitchFamily="2" charset="-78"/>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Effect transition="in" filter="slide(fromBottom)">
                                      <p:cBhvr>
                                        <p:cTn id="7" dur="500"/>
                                        <p:tgtEl>
                                          <p:spTgt spid="364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64547">
                                            <p:txEl>
                                              <p:pRg st="1" end="1"/>
                                            </p:txEl>
                                          </p:spTgt>
                                        </p:tgtEl>
                                        <p:attrNameLst>
                                          <p:attrName>style.visibility</p:attrName>
                                        </p:attrNameLst>
                                      </p:cBhvr>
                                      <p:to>
                                        <p:strVal val="visible"/>
                                      </p:to>
                                    </p:set>
                                    <p:animEffect transition="in" filter="slide(fromBottom)">
                                      <p:cBhvr>
                                        <p:cTn id="12" dur="500"/>
                                        <p:tgtEl>
                                          <p:spTgt spid="364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64547">
                                            <p:txEl>
                                              <p:pRg st="2" end="2"/>
                                            </p:txEl>
                                          </p:spTgt>
                                        </p:tgtEl>
                                        <p:attrNameLst>
                                          <p:attrName>style.visibility</p:attrName>
                                        </p:attrNameLst>
                                      </p:cBhvr>
                                      <p:to>
                                        <p:strVal val="visible"/>
                                      </p:to>
                                    </p:set>
                                    <p:animEffect transition="in" filter="slide(fromBottom)">
                                      <p:cBhvr>
                                        <p:cTn id="17" dur="500"/>
                                        <p:tgtEl>
                                          <p:spTgt spid="364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64547">
                                            <p:txEl>
                                              <p:pRg st="3" end="3"/>
                                            </p:txEl>
                                          </p:spTgt>
                                        </p:tgtEl>
                                        <p:attrNameLst>
                                          <p:attrName>style.visibility</p:attrName>
                                        </p:attrNameLst>
                                      </p:cBhvr>
                                      <p:to>
                                        <p:strVal val="visible"/>
                                      </p:to>
                                    </p:set>
                                    <p:animEffect transition="in" filter="slide(fromBottom)">
                                      <p:cBhvr>
                                        <p:cTn id="22" dur="500"/>
                                        <p:tgtEl>
                                          <p:spTgt spid="3645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64547">
                                            <p:txEl>
                                              <p:pRg st="4" end="4"/>
                                            </p:txEl>
                                          </p:spTgt>
                                        </p:tgtEl>
                                        <p:attrNameLst>
                                          <p:attrName>style.visibility</p:attrName>
                                        </p:attrNameLst>
                                      </p:cBhvr>
                                      <p:to>
                                        <p:strVal val="visible"/>
                                      </p:to>
                                    </p:set>
                                    <p:animEffect transition="in" filter="slide(fromBottom)">
                                      <p:cBhvr>
                                        <p:cTn id="27" dur="500"/>
                                        <p:tgtEl>
                                          <p:spTgt spid="3645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64547">
                                            <p:txEl>
                                              <p:pRg st="5" end="5"/>
                                            </p:txEl>
                                          </p:spTgt>
                                        </p:tgtEl>
                                        <p:attrNameLst>
                                          <p:attrName>style.visibility</p:attrName>
                                        </p:attrNameLst>
                                      </p:cBhvr>
                                      <p:to>
                                        <p:strVal val="visible"/>
                                      </p:to>
                                    </p:set>
                                    <p:animEffect transition="in" filter="slide(fromBottom)">
                                      <p:cBhvr>
                                        <p:cTn id="32" dur="500"/>
                                        <p:tgtEl>
                                          <p:spTgt spid="364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395288" y="333375"/>
            <a:ext cx="8243887" cy="647353"/>
          </a:xfrm>
        </p:spPr>
        <p:txBody>
          <a:bodyPr/>
          <a:lstStyle/>
          <a:p>
            <a:pPr eaLnBrk="1" hangingPunct="1">
              <a:defRPr/>
            </a:pPr>
            <a:r>
              <a:rPr lang="fa-IR" b="1" dirty="0" smtClean="0">
                <a:solidFill>
                  <a:srgbClr val="FF0000"/>
                </a:solidFill>
                <a:cs typeface="Zar" pitchFamily="2" charset="-78"/>
              </a:rPr>
              <a:t>تفكر با كلاه سياه</a:t>
            </a:r>
            <a:endParaRPr lang="en-US" b="1" dirty="0" smtClean="0">
              <a:solidFill>
                <a:srgbClr val="FF0000"/>
              </a:solidFill>
              <a:cs typeface="Zar" pitchFamily="2" charset="-78"/>
            </a:endParaRPr>
          </a:p>
        </p:txBody>
      </p:sp>
      <p:sp>
        <p:nvSpPr>
          <p:cNvPr id="365571" name="Rectangle 3"/>
          <p:cNvSpPr>
            <a:spLocks noGrp="1" noChangeArrowheads="1"/>
          </p:cNvSpPr>
          <p:nvPr>
            <p:ph sz="quarter" idx="1"/>
          </p:nvPr>
        </p:nvSpPr>
        <p:spPr>
          <a:xfrm>
            <a:off x="395288" y="1989138"/>
            <a:ext cx="8229600" cy="4456112"/>
          </a:xfrm>
        </p:spPr>
        <p:txBody>
          <a:bodyPr/>
          <a:lstStyle/>
          <a:p>
            <a:pPr algn="r" rtl="1" eaLnBrk="1" hangingPunct="1"/>
            <a:r>
              <a:rPr lang="fa-IR" smtClean="0">
                <a:cs typeface="Zar" pitchFamily="2" charset="-78"/>
              </a:rPr>
              <a:t>در بيشتر اوقات با سؤال منفي موضوع مي</a:t>
            </a:r>
            <a:r>
              <a:rPr lang="fa-IR" smtClean="0"/>
              <a:t>‌</a:t>
            </a:r>
            <a:r>
              <a:rPr lang="fa-IR" smtClean="0">
                <a:cs typeface="Zar" pitchFamily="2" charset="-78"/>
              </a:rPr>
              <a:t>گيريم و مي</a:t>
            </a:r>
            <a:r>
              <a:rPr lang="fa-IR" smtClean="0"/>
              <a:t>‌</a:t>
            </a:r>
            <a:r>
              <a:rPr lang="fa-IR" smtClean="0">
                <a:cs typeface="Zar" pitchFamily="2" charset="-78"/>
              </a:rPr>
              <a:t>خواهيم ديگران ما را متقاعد كنند.</a:t>
            </a:r>
          </a:p>
          <a:p>
            <a:pPr algn="r" rtl="1" eaLnBrk="1" hangingPunct="1"/>
            <a:r>
              <a:rPr lang="fa-IR" smtClean="0">
                <a:cs typeface="Zar" pitchFamily="2" charset="-78"/>
              </a:rPr>
              <a:t>در كار با كلاه سياه بايد به شدت مراقب «تساهل منفي</a:t>
            </a:r>
            <a:r>
              <a:rPr lang="fa-IR" smtClean="0">
                <a:latin typeface="Arial" pitchFamily="34" charset="0"/>
                <a:cs typeface="Zar" pitchFamily="2" charset="-78"/>
              </a:rPr>
              <a:t>» </a:t>
            </a:r>
            <a:r>
              <a:rPr lang="fa-IR" smtClean="0">
                <a:cs typeface="Zar" pitchFamily="2" charset="-78"/>
              </a:rPr>
              <a:t>باشيم.</a:t>
            </a:r>
          </a:p>
          <a:p>
            <a:pPr algn="r" rtl="1" eaLnBrk="1" hangingPunct="1"/>
            <a:r>
              <a:rPr lang="fa-IR" smtClean="0">
                <a:cs typeface="Zar" pitchFamily="2" charset="-78"/>
              </a:rPr>
              <a:t>در هنگام برخورد با ايده</a:t>
            </a:r>
            <a:r>
              <a:rPr lang="fa-IR" smtClean="0"/>
              <a:t>‌</a:t>
            </a:r>
            <a:r>
              <a:rPr lang="fa-IR" smtClean="0">
                <a:cs typeface="Zar" pitchFamily="2" charset="-78"/>
              </a:rPr>
              <a:t>هاي نو هميشه قبل از كلاه سياه بايد از كلاه زرد استفاده كرد.</a:t>
            </a:r>
            <a:endParaRPr lang="en-US" smtClean="0">
              <a:cs typeface="Za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slide(fromBottom)">
                                      <p:cBhvr>
                                        <p:cTn id="7" dur="500"/>
                                        <p:tgtEl>
                                          <p:spTgt spid="365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65571">
                                            <p:txEl>
                                              <p:pRg st="1" end="1"/>
                                            </p:txEl>
                                          </p:spTgt>
                                        </p:tgtEl>
                                        <p:attrNameLst>
                                          <p:attrName>style.visibility</p:attrName>
                                        </p:attrNameLst>
                                      </p:cBhvr>
                                      <p:to>
                                        <p:strVal val="visible"/>
                                      </p:to>
                                    </p:set>
                                    <p:animEffect transition="in" filter="slide(fromBottom)">
                                      <p:cBhvr>
                                        <p:cTn id="12" dur="500"/>
                                        <p:tgtEl>
                                          <p:spTgt spid="365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65571">
                                            <p:txEl>
                                              <p:pRg st="2" end="2"/>
                                            </p:txEl>
                                          </p:spTgt>
                                        </p:tgtEl>
                                        <p:attrNameLst>
                                          <p:attrName>style.visibility</p:attrName>
                                        </p:attrNameLst>
                                      </p:cBhvr>
                                      <p:to>
                                        <p:strVal val="visible"/>
                                      </p:to>
                                    </p:set>
                                    <p:animEffect transition="in" filter="slide(fromBottom)">
                                      <p:cBhvr>
                                        <p:cTn id="17" dur="500"/>
                                        <p:tgtEl>
                                          <p:spTgt spid="365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sz="quarter" idx="1"/>
          </p:nvPr>
        </p:nvSpPr>
        <p:spPr/>
        <p:txBody>
          <a:bodyPr/>
          <a:lstStyle/>
          <a:p>
            <a:pPr algn="r" rtl="1" eaLnBrk="1" hangingPunct="1"/>
            <a:r>
              <a:rPr lang="fa-IR" smtClean="0">
                <a:cs typeface="Zar" pitchFamily="2" charset="-78"/>
              </a:rPr>
              <a:t>كلاه زرد كلاه «محقق مثبت» است.</a:t>
            </a:r>
          </a:p>
          <a:p>
            <a:pPr algn="r" rtl="1" eaLnBrk="1" hangingPunct="1"/>
            <a:r>
              <a:rPr lang="fa-IR" smtClean="0">
                <a:cs typeface="Zar" pitchFamily="2" charset="-78"/>
              </a:rPr>
              <a:t>افراد معمولاً تمايل بيشتري بر منفي بودن دارند.</a:t>
            </a:r>
          </a:p>
          <a:p>
            <a:pPr algn="r" rtl="1" eaLnBrk="1" hangingPunct="1"/>
            <a:r>
              <a:rPr lang="fa-IR" smtClean="0">
                <a:cs typeface="Zar" pitchFamily="2" charset="-78"/>
              </a:rPr>
              <a:t>يك عامل مهم در ايجاد تمايل به تفكر مثبت نفع فردي است.</a:t>
            </a:r>
          </a:p>
          <a:p>
            <a:pPr algn="r" rtl="1" eaLnBrk="1" hangingPunct="1"/>
            <a:r>
              <a:rPr lang="fa-IR" smtClean="0">
                <a:cs typeface="Zar" pitchFamily="2" charset="-78"/>
              </a:rPr>
              <a:t>كلاه زرد به اندازه كلاه</a:t>
            </a:r>
            <a:r>
              <a:rPr lang="fa-IR" smtClean="0"/>
              <a:t>‌</a:t>
            </a:r>
            <a:r>
              <a:rPr lang="fa-IR" smtClean="0">
                <a:cs typeface="Zar" pitchFamily="2" charset="-78"/>
              </a:rPr>
              <a:t>هاي سفيد و سياه نيازمند انضباط و قاعده</a:t>
            </a:r>
            <a:r>
              <a:rPr lang="fa-IR" smtClean="0"/>
              <a:t>‌</a:t>
            </a:r>
            <a:r>
              <a:rPr lang="fa-IR" smtClean="0">
                <a:cs typeface="Zar" pitchFamily="2" charset="-78"/>
              </a:rPr>
              <a:t>مندي است.</a:t>
            </a:r>
          </a:p>
          <a:p>
            <a:pPr algn="r" rtl="1" eaLnBrk="1" hangingPunct="1"/>
            <a:r>
              <a:rPr lang="fa-IR" smtClean="0">
                <a:cs typeface="Zar" pitchFamily="2" charset="-78"/>
              </a:rPr>
              <a:t>نكته كليدي در كلاه زرد اينست كه متوجه باشيم، خوشبيني ما چه «نتيجه عملي</a:t>
            </a:r>
            <a:r>
              <a:rPr lang="fa-IR" smtClean="0">
                <a:latin typeface="Arial" pitchFamily="34" charset="0"/>
                <a:cs typeface="Zar" pitchFamily="2" charset="-78"/>
              </a:rPr>
              <a:t>» را در </a:t>
            </a:r>
            <a:r>
              <a:rPr lang="fa-IR" smtClean="0">
                <a:cs typeface="Zar" pitchFamily="2" charset="-78"/>
              </a:rPr>
              <a:t>پي خواهد داشت.</a:t>
            </a:r>
            <a:endParaRPr lang="en-US" smtClean="0">
              <a:cs typeface="Zar" pitchFamily="2" charset="-78"/>
            </a:endParaRPr>
          </a:p>
        </p:txBody>
      </p:sp>
      <p:pic>
        <p:nvPicPr>
          <p:cNvPr id="5" name="Picture 52" descr="yellowhat"/>
          <p:cNvPicPr>
            <a:picLocks noChangeAspect="1" noChangeArrowheads="1"/>
          </p:cNvPicPr>
          <p:nvPr/>
        </p:nvPicPr>
        <p:blipFill>
          <a:blip r:embed="rId2" cstate="print"/>
          <a:srcRect/>
          <a:stretch>
            <a:fillRect/>
          </a:stretch>
        </p:blipFill>
        <p:spPr bwMode="auto">
          <a:xfrm>
            <a:off x="683568" y="228600"/>
            <a:ext cx="1095376" cy="978536"/>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6594">
                                            <p:txEl>
                                              <p:pRg st="0" end="0"/>
                                            </p:txEl>
                                          </p:spTgt>
                                        </p:tgtEl>
                                        <p:attrNameLst>
                                          <p:attrName>style.visibility</p:attrName>
                                        </p:attrNameLst>
                                      </p:cBhvr>
                                      <p:to>
                                        <p:strVal val="visible"/>
                                      </p:to>
                                    </p:set>
                                    <p:animEffect transition="in" filter="strips(downLeft)">
                                      <p:cBhvr>
                                        <p:cTn id="7" dur="500"/>
                                        <p:tgtEl>
                                          <p:spTgt spid="3665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66594">
                                            <p:txEl>
                                              <p:pRg st="1" end="1"/>
                                            </p:txEl>
                                          </p:spTgt>
                                        </p:tgtEl>
                                        <p:attrNameLst>
                                          <p:attrName>style.visibility</p:attrName>
                                        </p:attrNameLst>
                                      </p:cBhvr>
                                      <p:to>
                                        <p:strVal val="visible"/>
                                      </p:to>
                                    </p:set>
                                    <p:animEffect transition="in" filter="strips(downLeft)">
                                      <p:cBhvr>
                                        <p:cTn id="12" dur="500"/>
                                        <p:tgtEl>
                                          <p:spTgt spid="3665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66594">
                                            <p:txEl>
                                              <p:pRg st="2" end="2"/>
                                            </p:txEl>
                                          </p:spTgt>
                                        </p:tgtEl>
                                        <p:attrNameLst>
                                          <p:attrName>style.visibility</p:attrName>
                                        </p:attrNameLst>
                                      </p:cBhvr>
                                      <p:to>
                                        <p:strVal val="visible"/>
                                      </p:to>
                                    </p:set>
                                    <p:animEffect transition="in" filter="strips(downLeft)">
                                      <p:cBhvr>
                                        <p:cTn id="17" dur="500"/>
                                        <p:tgtEl>
                                          <p:spTgt spid="3665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66594">
                                            <p:txEl>
                                              <p:pRg st="3" end="3"/>
                                            </p:txEl>
                                          </p:spTgt>
                                        </p:tgtEl>
                                        <p:attrNameLst>
                                          <p:attrName>style.visibility</p:attrName>
                                        </p:attrNameLst>
                                      </p:cBhvr>
                                      <p:to>
                                        <p:strVal val="visible"/>
                                      </p:to>
                                    </p:set>
                                    <p:animEffect transition="in" filter="strips(downLeft)">
                                      <p:cBhvr>
                                        <p:cTn id="22" dur="500"/>
                                        <p:tgtEl>
                                          <p:spTgt spid="3665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66594">
                                            <p:txEl>
                                              <p:pRg st="4" end="4"/>
                                            </p:txEl>
                                          </p:spTgt>
                                        </p:tgtEl>
                                        <p:attrNameLst>
                                          <p:attrName>style.visibility</p:attrName>
                                        </p:attrNameLst>
                                      </p:cBhvr>
                                      <p:to>
                                        <p:strVal val="visible"/>
                                      </p:to>
                                    </p:set>
                                    <p:animEffect transition="in" filter="strips(downLeft)">
                                      <p:cBhvr>
                                        <p:cTn id="27" dur="500"/>
                                        <p:tgtEl>
                                          <p:spTgt spid="3665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eaLnBrk="1" hangingPunct="1">
              <a:defRPr/>
            </a:pPr>
            <a:r>
              <a:rPr lang="fa-IR" b="1" dirty="0" smtClean="0">
                <a:solidFill>
                  <a:srgbClr val="FF0000"/>
                </a:solidFill>
                <a:cs typeface="Zar" pitchFamily="2" charset="-78"/>
              </a:rPr>
              <a:t>تفكر زرد و ارتباط آن با خلاقيت</a:t>
            </a:r>
            <a:endParaRPr lang="en-US" b="1" dirty="0" smtClean="0">
              <a:solidFill>
                <a:srgbClr val="FF0000"/>
              </a:solidFill>
              <a:cs typeface="Zar" pitchFamily="2" charset="-78"/>
            </a:endParaRPr>
          </a:p>
        </p:txBody>
      </p:sp>
      <p:sp>
        <p:nvSpPr>
          <p:cNvPr id="367619" name="Rectangle 3"/>
          <p:cNvSpPr>
            <a:spLocks noGrp="1" noChangeArrowheads="1"/>
          </p:cNvSpPr>
          <p:nvPr>
            <p:ph sz="quarter" idx="1"/>
          </p:nvPr>
        </p:nvSpPr>
        <p:spPr/>
        <p:txBody>
          <a:bodyPr/>
          <a:lstStyle/>
          <a:p>
            <a:pPr algn="r" rtl="1" eaLnBrk="1" hangingPunct="1"/>
            <a:r>
              <a:rPr lang="fa-IR" smtClean="0">
                <a:cs typeface="Zar" pitchFamily="2" charset="-78"/>
              </a:rPr>
              <a:t>كلاه زرد مشوق نگاه مثبت و خوب انجام دادن كار است.</a:t>
            </a:r>
          </a:p>
          <a:p>
            <a:pPr algn="r" rtl="1" eaLnBrk="1" hangingPunct="1"/>
            <a:r>
              <a:rPr lang="fa-IR" smtClean="0">
                <a:cs typeface="Zar" pitchFamily="2" charset="-78"/>
              </a:rPr>
              <a:t>دامنه استفاده: ساخت و ارائه راه</a:t>
            </a:r>
            <a:r>
              <a:rPr lang="fa-IR" smtClean="0"/>
              <a:t>‌</a:t>
            </a:r>
            <a:r>
              <a:rPr lang="fa-IR" smtClean="0">
                <a:cs typeface="Zar" pitchFamily="2" charset="-78"/>
              </a:rPr>
              <a:t>حل/ استفاده از نظري كه جاي ديگر استفاده شده/ استفاده از فرصت</a:t>
            </a:r>
            <a:r>
              <a:rPr lang="fa-IR" smtClean="0"/>
              <a:t>‌</a:t>
            </a:r>
            <a:r>
              <a:rPr lang="fa-IR" smtClean="0">
                <a:cs typeface="Zar" pitchFamily="2" charset="-78"/>
              </a:rPr>
              <a:t>ها/ به تغيير ادراك و مفاهيم كاري ندارد.</a:t>
            </a:r>
          </a:p>
          <a:p>
            <a:pPr algn="r" rtl="1" eaLnBrk="1" hangingPunct="1"/>
            <a:r>
              <a:rPr lang="fa-IR" smtClean="0">
                <a:cs typeface="Zar" pitchFamily="2" charset="-78"/>
              </a:rPr>
              <a:t>گاهي كلاه زرد فقط فرصت را يادآوري مي</a:t>
            </a:r>
            <a:r>
              <a:rPr lang="fa-IR" smtClean="0"/>
              <a:t>‌</a:t>
            </a:r>
            <a:r>
              <a:rPr lang="fa-IR" smtClean="0">
                <a:cs typeface="Zar" pitchFamily="2" charset="-78"/>
              </a:rPr>
              <a:t>كند و استفاده را به كلاه سبز مي</a:t>
            </a:r>
            <a:r>
              <a:rPr lang="fa-IR" smtClean="0"/>
              <a:t>‌</a:t>
            </a:r>
            <a:r>
              <a:rPr lang="fa-IR" smtClean="0">
                <a:cs typeface="Zar" pitchFamily="2" charset="-78"/>
              </a:rPr>
              <a:t>سپارد.</a:t>
            </a:r>
          </a:p>
          <a:p>
            <a:pPr algn="r" rtl="1" eaLnBrk="1" hangingPunct="1">
              <a:buFontTx/>
              <a:buNone/>
            </a:pPr>
            <a:endParaRPr lang="en-US" smtClean="0">
              <a:cs typeface="Zar" pitchFamily="2" charset="-7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animEffect transition="in" filter="strips(downLeft)">
                                      <p:cBhvr>
                                        <p:cTn id="7" dur="500"/>
                                        <p:tgtEl>
                                          <p:spTgt spid="367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67619">
                                            <p:txEl>
                                              <p:pRg st="1" end="1"/>
                                            </p:txEl>
                                          </p:spTgt>
                                        </p:tgtEl>
                                        <p:attrNameLst>
                                          <p:attrName>style.visibility</p:attrName>
                                        </p:attrNameLst>
                                      </p:cBhvr>
                                      <p:to>
                                        <p:strVal val="visible"/>
                                      </p:to>
                                    </p:set>
                                    <p:animEffect transition="in" filter="strips(downLeft)">
                                      <p:cBhvr>
                                        <p:cTn id="12" dur="500"/>
                                        <p:tgtEl>
                                          <p:spTgt spid="367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67619">
                                            <p:txEl>
                                              <p:pRg st="2" end="2"/>
                                            </p:txEl>
                                          </p:spTgt>
                                        </p:tgtEl>
                                        <p:attrNameLst>
                                          <p:attrName>style.visibility</p:attrName>
                                        </p:attrNameLst>
                                      </p:cBhvr>
                                      <p:to>
                                        <p:strVal val="visible"/>
                                      </p:to>
                                    </p:set>
                                    <p:animEffect transition="in" filter="strips(downLeft)">
                                      <p:cBhvr>
                                        <p:cTn id="17" dur="500"/>
                                        <p:tgtEl>
                                          <p:spTgt spid="367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Rectangle 3"/>
          <p:cNvSpPr>
            <a:spLocks noGrp="1" noChangeArrowheads="1"/>
          </p:cNvSpPr>
          <p:nvPr>
            <p:ph sz="quarter" idx="1"/>
          </p:nvPr>
        </p:nvSpPr>
        <p:spPr/>
        <p:txBody>
          <a:bodyPr/>
          <a:lstStyle/>
          <a:p>
            <a:pPr algn="r" rtl="1" eaLnBrk="1" hangingPunct="1"/>
            <a:r>
              <a:rPr lang="fa-IR" smtClean="0">
                <a:cs typeface="Zar" pitchFamily="2" charset="-78"/>
              </a:rPr>
              <a:t>به تغيير علاقه</a:t>
            </a:r>
            <a:r>
              <a:rPr lang="fa-IR" smtClean="0"/>
              <a:t>‌</a:t>
            </a:r>
            <a:r>
              <a:rPr lang="fa-IR" smtClean="0">
                <a:cs typeface="Zar" pitchFamily="2" charset="-78"/>
              </a:rPr>
              <a:t>مند است و براي تحول آگاهانه تلاش مي</a:t>
            </a:r>
            <a:r>
              <a:rPr lang="fa-IR" smtClean="0"/>
              <a:t>‌</a:t>
            </a:r>
            <a:r>
              <a:rPr lang="fa-IR" smtClean="0">
                <a:cs typeface="Zar" pitchFamily="2" charset="-78"/>
              </a:rPr>
              <a:t>كند.</a:t>
            </a:r>
          </a:p>
          <a:p>
            <a:pPr algn="r" rtl="1" eaLnBrk="1" hangingPunct="1"/>
            <a:r>
              <a:rPr lang="fa-IR" smtClean="0">
                <a:cs typeface="Zar" pitchFamily="2" charset="-78"/>
              </a:rPr>
              <a:t>مغز مردم عادي عادت با كار با الگوها دارد، بنابراين كار با اين كلاه سخت است.</a:t>
            </a:r>
          </a:p>
          <a:p>
            <a:pPr algn="r" rtl="1" eaLnBrk="1" hangingPunct="1"/>
            <a:r>
              <a:rPr lang="fa-IR" smtClean="0">
                <a:cs typeface="Zar" pitchFamily="2" charset="-78"/>
              </a:rPr>
              <a:t>از كلاه</a:t>
            </a:r>
            <a:r>
              <a:rPr lang="fa-IR" smtClean="0"/>
              <a:t>‌</a:t>
            </a:r>
            <a:r>
              <a:rPr lang="fa-IR" smtClean="0">
                <a:cs typeface="Zar" pitchFamily="2" charset="-78"/>
              </a:rPr>
              <a:t>هاي ديگر مي</a:t>
            </a:r>
            <a:r>
              <a:rPr lang="fa-IR" smtClean="0"/>
              <a:t>‌</a:t>
            </a:r>
            <a:r>
              <a:rPr lang="fa-IR" smtClean="0">
                <a:cs typeface="Zar" pitchFamily="2" charset="-78"/>
              </a:rPr>
              <a:t>خواهيم كه حتماً خروجي خاصي توليد كنند، اما از كلاه سبز نمي</a:t>
            </a:r>
            <a:r>
              <a:rPr lang="fa-IR" smtClean="0"/>
              <a:t>‌</a:t>
            </a:r>
            <a:r>
              <a:rPr lang="fa-IR" smtClean="0">
                <a:cs typeface="Zar" pitchFamily="2" charset="-78"/>
              </a:rPr>
              <a:t>توان انتظار توليد ايده نو داشت.</a:t>
            </a:r>
          </a:p>
          <a:p>
            <a:pPr algn="r" rtl="1" eaLnBrk="1" hangingPunct="1"/>
            <a:r>
              <a:rPr lang="fa-IR" smtClean="0">
                <a:cs typeface="Zar" pitchFamily="2" charset="-78"/>
              </a:rPr>
              <a:t>كلاه سبز به جاي قضاوت (كار كلاه سياه و زرد) كه واپس</a:t>
            </a:r>
            <a:r>
              <a:rPr lang="fa-IR" smtClean="0"/>
              <a:t>‌</a:t>
            </a:r>
            <a:r>
              <a:rPr lang="fa-IR" smtClean="0">
                <a:cs typeface="Zar" pitchFamily="2" charset="-78"/>
              </a:rPr>
              <a:t>گرا است به دنبال حركت رو به جلو است. </a:t>
            </a:r>
            <a:endParaRPr lang="en-US" smtClean="0">
              <a:cs typeface="Zar" pitchFamily="2" charset="-78"/>
            </a:endParaRPr>
          </a:p>
        </p:txBody>
      </p:sp>
      <p:pic>
        <p:nvPicPr>
          <p:cNvPr id="5" name="Picture 47" descr="greenhat"/>
          <p:cNvPicPr>
            <a:picLocks noChangeAspect="1" noChangeArrowheads="1"/>
          </p:cNvPicPr>
          <p:nvPr/>
        </p:nvPicPr>
        <p:blipFill>
          <a:blip r:embed="rId2" cstate="print"/>
          <a:srcRect/>
          <a:stretch>
            <a:fillRect/>
          </a:stretch>
        </p:blipFill>
        <p:spPr>
          <a:xfrm>
            <a:off x="539552" y="260648"/>
            <a:ext cx="1093442" cy="900482"/>
          </a:xfrm>
          <a:prstGeom prst="rect">
            <a:avLst/>
          </a:prstGeom>
          <a:noFill/>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 calcmode="lin" valueType="num">
                                      <p:cBhvr>
                                        <p:cTn id="7" dur="1000" fill="hold"/>
                                        <p:tgtEl>
                                          <p:spTgt spid="3686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686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686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68643">
                                            <p:txEl>
                                              <p:pRg st="1" end="1"/>
                                            </p:txEl>
                                          </p:spTgt>
                                        </p:tgtEl>
                                        <p:attrNameLst>
                                          <p:attrName>style.visibility</p:attrName>
                                        </p:attrNameLst>
                                      </p:cBhvr>
                                      <p:to>
                                        <p:strVal val="visible"/>
                                      </p:to>
                                    </p:set>
                                    <p:anim calcmode="lin" valueType="num">
                                      <p:cBhvr>
                                        <p:cTn id="14" dur="1000" fill="hold"/>
                                        <p:tgtEl>
                                          <p:spTgt spid="36864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6864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686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68643">
                                            <p:txEl>
                                              <p:pRg st="2" end="2"/>
                                            </p:txEl>
                                          </p:spTgt>
                                        </p:tgtEl>
                                        <p:attrNameLst>
                                          <p:attrName>style.visibility</p:attrName>
                                        </p:attrNameLst>
                                      </p:cBhvr>
                                      <p:to>
                                        <p:strVal val="visible"/>
                                      </p:to>
                                    </p:set>
                                    <p:anim calcmode="lin" valueType="num">
                                      <p:cBhvr>
                                        <p:cTn id="21" dur="1000" fill="hold"/>
                                        <p:tgtEl>
                                          <p:spTgt spid="36864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6864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6864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68643">
                                            <p:txEl>
                                              <p:pRg st="3" end="3"/>
                                            </p:txEl>
                                          </p:spTgt>
                                        </p:tgtEl>
                                        <p:attrNameLst>
                                          <p:attrName>style.visibility</p:attrName>
                                        </p:attrNameLst>
                                      </p:cBhvr>
                                      <p:to>
                                        <p:strVal val="visible"/>
                                      </p:to>
                                    </p:set>
                                    <p:anim calcmode="lin" valueType="num">
                                      <p:cBhvr>
                                        <p:cTn id="28" dur="1000" fill="hold"/>
                                        <p:tgtEl>
                                          <p:spTgt spid="36864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6864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6864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3"/>
          <p:cNvSpPr>
            <a:spLocks noGrp="1" noChangeArrowheads="1"/>
          </p:cNvSpPr>
          <p:nvPr>
            <p:ph sz="quarter" idx="1"/>
          </p:nvPr>
        </p:nvSpPr>
        <p:spPr/>
        <p:txBody>
          <a:bodyPr/>
          <a:lstStyle/>
          <a:p>
            <a:pPr algn="r" rtl="1" eaLnBrk="1" hangingPunct="1"/>
            <a:r>
              <a:rPr lang="fa-IR" smtClean="0">
                <a:cs typeface="Zar" pitchFamily="2" charset="-78"/>
              </a:rPr>
              <a:t>تفكر درباره تفكر</a:t>
            </a:r>
          </a:p>
          <a:p>
            <a:pPr algn="r" rtl="1" eaLnBrk="1" hangingPunct="1"/>
            <a:r>
              <a:rPr lang="fa-IR" smtClean="0">
                <a:cs typeface="Zar" pitchFamily="2" charset="-78"/>
              </a:rPr>
              <a:t>كلاه آبي رهبر اركستر كلا</a:t>
            </a:r>
            <a:r>
              <a:rPr lang="fa-IR" smtClean="0"/>
              <a:t>‌</a:t>
            </a:r>
            <a:r>
              <a:rPr lang="fa-IR" smtClean="0">
                <a:cs typeface="Zar" pitchFamily="2" charset="-78"/>
              </a:rPr>
              <a:t>ه</a:t>
            </a:r>
            <a:r>
              <a:rPr lang="fa-IR" smtClean="0"/>
              <a:t>‌</a:t>
            </a:r>
            <a:r>
              <a:rPr lang="fa-IR" smtClean="0">
                <a:cs typeface="Zar" pitchFamily="2" charset="-78"/>
              </a:rPr>
              <a:t>هاست. تنظيم برنامه استفاده از كلاه</a:t>
            </a:r>
            <a:r>
              <a:rPr lang="fa-IR" smtClean="0"/>
              <a:t>‌</a:t>
            </a:r>
            <a:r>
              <a:rPr lang="fa-IR" smtClean="0">
                <a:cs typeface="Zar" pitchFamily="2" charset="-78"/>
              </a:rPr>
              <a:t>ها و نظارت بر اجراي برنامه</a:t>
            </a:r>
          </a:p>
          <a:p>
            <a:pPr algn="r" rtl="1" eaLnBrk="1" hangingPunct="1"/>
            <a:r>
              <a:rPr lang="fa-IR" smtClean="0">
                <a:cs typeface="Zar" pitchFamily="2" charset="-78"/>
              </a:rPr>
              <a:t>بدون كلاه آبي تفكر به روش مجادله و تنازع بقا به پيش مي</a:t>
            </a:r>
            <a:r>
              <a:rPr lang="fa-IR" smtClean="0"/>
              <a:t>‌</a:t>
            </a:r>
            <a:r>
              <a:rPr lang="fa-IR" smtClean="0">
                <a:cs typeface="Zar" pitchFamily="2" charset="-78"/>
              </a:rPr>
              <a:t>رود.</a:t>
            </a:r>
          </a:p>
          <a:p>
            <a:pPr algn="r" rtl="1" eaLnBrk="1" hangingPunct="1"/>
            <a:r>
              <a:rPr lang="fa-IR" smtClean="0">
                <a:cs typeface="Zar" pitchFamily="2" charset="-78"/>
              </a:rPr>
              <a:t>يك نقش مهم كلاه آبي تمركز است. بهترين شيوه ايجاد تمركز سؤال است.</a:t>
            </a:r>
          </a:p>
        </p:txBody>
      </p:sp>
      <p:pic>
        <p:nvPicPr>
          <p:cNvPr id="5" name="Picture 51" descr="bluehat"/>
          <p:cNvPicPr>
            <a:picLocks noChangeAspect="1" noChangeArrowheads="1"/>
          </p:cNvPicPr>
          <p:nvPr/>
        </p:nvPicPr>
        <p:blipFill>
          <a:blip r:embed="rId2" cstate="print"/>
          <a:srcRect/>
          <a:stretch>
            <a:fillRect/>
          </a:stretch>
        </p:blipFill>
        <p:spPr bwMode="auto">
          <a:xfrm>
            <a:off x="467544" y="260648"/>
            <a:ext cx="1206002" cy="996962"/>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 calcmode="lin" valueType="num">
                                      <p:cBhvr>
                                        <p:cTn id="7" dur="500" fill="hold"/>
                                        <p:tgtEl>
                                          <p:spTgt spid="3696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96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696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69667">
                                            <p:txEl>
                                              <p:pRg st="1" end="1"/>
                                            </p:txEl>
                                          </p:spTgt>
                                        </p:tgtEl>
                                        <p:attrNameLst>
                                          <p:attrName>style.visibility</p:attrName>
                                        </p:attrNameLst>
                                      </p:cBhvr>
                                      <p:to>
                                        <p:strVal val="visible"/>
                                      </p:to>
                                    </p:set>
                                    <p:anim calcmode="lin" valueType="num">
                                      <p:cBhvr>
                                        <p:cTn id="14" dur="500" fill="hold"/>
                                        <p:tgtEl>
                                          <p:spTgt spid="36966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6966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696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69667">
                                            <p:txEl>
                                              <p:pRg st="2" end="2"/>
                                            </p:txEl>
                                          </p:spTgt>
                                        </p:tgtEl>
                                        <p:attrNameLst>
                                          <p:attrName>style.visibility</p:attrName>
                                        </p:attrNameLst>
                                      </p:cBhvr>
                                      <p:to>
                                        <p:strVal val="visible"/>
                                      </p:to>
                                    </p:set>
                                    <p:anim calcmode="lin" valueType="num">
                                      <p:cBhvr>
                                        <p:cTn id="21" dur="500" fill="hold"/>
                                        <p:tgtEl>
                                          <p:spTgt spid="36966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6966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696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69667">
                                            <p:txEl>
                                              <p:pRg st="3" end="3"/>
                                            </p:txEl>
                                          </p:spTgt>
                                        </p:tgtEl>
                                        <p:attrNameLst>
                                          <p:attrName>style.visibility</p:attrName>
                                        </p:attrNameLst>
                                      </p:cBhvr>
                                      <p:to>
                                        <p:strVal val="visible"/>
                                      </p:to>
                                    </p:set>
                                    <p:anim calcmode="lin" valueType="num">
                                      <p:cBhvr>
                                        <p:cTn id="28" dur="500" fill="hold"/>
                                        <p:tgtEl>
                                          <p:spTgt spid="36966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6966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6966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eaLnBrk="1" hangingPunct="1">
              <a:defRPr/>
            </a:pPr>
            <a:r>
              <a:rPr lang="fa-IR" b="1" dirty="0" smtClean="0">
                <a:solidFill>
                  <a:srgbClr val="FF0000"/>
                </a:solidFill>
                <a:cs typeface="Zar" pitchFamily="2" charset="-78"/>
              </a:rPr>
              <a:t>كلاه آبي (ادامه)</a:t>
            </a:r>
            <a:endParaRPr lang="en-US" b="1" dirty="0" smtClean="0">
              <a:solidFill>
                <a:srgbClr val="FF0000"/>
              </a:solidFill>
              <a:cs typeface="Zar" pitchFamily="2" charset="-78"/>
            </a:endParaRPr>
          </a:p>
        </p:txBody>
      </p:sp>
      <p:sp>
        <p:nvSpPr>
          <p:cNvPr id="370691" name="Rectangle 3"/>
          <p:cNvSpPr>
            <a:spLocks noGrp="1" noChangeArrowheads="1"/>
          </p:cNvSpPr>
          <p:nvPr>
            <p:ph sz="quarter" idx="1"/>
          </p:nvPr>
        </p:nvSpPr>
        <p:spPr/>
        <p:txBody>
          <a:bodyPr/>
          <a:lstStyle/>
          <a:p>
            <a:pPr algn="r" rtl="1" eaLnBrk="1" hangingPunct="1"/>
            <a:r>
              <a:rPr lang="fa-IR" dirty="0" smtClean="0">
                <a:cs typeface="Zar" pitchFamily="2" charset="-78"/>
              </a:rPr>
              <a:t>نقش ديگر كلاه آبي طراحي نرم</a:t>
            </a:r>
            <a:r>
              <a:rPr lang="fa-IR" dirty="0" smtClean="0"/>
              <a:t>‌</a:t>
            </a:r>
            <a:r>
              <a:rPr lang="fa-IR" dirty="0" smtClean="0">
                <a:cs typeface="Zar" pitchFamily="2" charset="-78"/>
              </a:rPr>
              <a:t>افزار براي تفكر است.</a:t>
            </a:r>
          </a:p>
          <a:p>
            <a:pPr algn="r" rtl="1" eaLnBrk="1" hangingPunct="1"/>
            <a:r>
              <a:rPr lang="fa-IR" dirty="0" smtClean="0">
                <a:cs typeface="Zar" pitchFamily="2" charset="-78"/>
              </a:rPr>
              <a:t>مثال: فكر كردن با استفاده از يك الگو يا قاعده:</a:t>
            </a:r>
          </a:p>
          <a:p>
            <a:pPr eaLnBrk="1" hangingPunct="1"/>
            <a:r>
              <a:rPr lang="en-US" dirty="0" smtClean="0">
                <a:cs typeface="Zar" pitchFamily="2" charset="-78"/>
              </a:rPr>
              <a:t>ADI (</a:t>
            </a:r>
            <a:r>
              <a:rPr lang="en-US" sz="2800" dirty="0" smtClean="0">
                <a:cs typeface="Zar" pitchFamily="2" charset="-78"/>
              </a:rPr>
              <a:t>agreement, disagreement, irrelevant</a:t>
            </a:r>
            <a:r>
              <a:rPr lang="en-US" dirty="0" smtClean="0">
                <a:cs typeface="Zar" pitchFamily="2" charset="-78"/>
              </a:rPr>
              <a:t>)</a:t>
            </a:r>
          </a:p>
          <a:p>
            <a:pPr eaLnBrk="1" hangingPunct="1"/>
            <a:r>
              <a:rPr lang="en-US" dirty="0" smtClean="0">
                <a:cs typeface="Zar" pitchFamily="2" charset="-78"/>
              </a:rPr>
              <a:t>PISCO (Purpose, Input, Solution, Choice, Operation)</a:t>
            </a:r>
          </a:p>
          <a:p>
            <a:pPr algn="r" rtl="1" eaLnBrk="1" hangingPunct="1"/>
            <a:r>
              <a:rPr lang="fa-IR" dirty="0" smtClean="0">
                <a:cs typeface="Zar" pitchFamily="2" charset="-78"/>
              </a:rPr>
              <a:t>وظيفه ديگر كلاه آبي خلاصه</a:t>
            </a:r>
            <a:r>
              <a:rPr lang="fa-IR" dirty="0" smtClean="0"/>
              <a:t>‌</a:t>
            </a:r>
            <a:r>
              <a:rPr lang="fa-IR" dirty="0" smtClean="0">
                <a:cs typeface="Zar" pitchFamily="2" charset="-78"/>
              </a:rPr>
              <a:t>برداري، جمع</a:t>
            </a:r>
            <a:r>
              <a:rPr lang="fa-IR" dirty="0" smtClean="0"/>
              <a:t>‌</a:t>
            </a:r>
            <a:r>
              <a:rPr lang="fa-IR" dirty="0" smtClean="0">
                <a:cs typeface="Zar" pitchFamily="2" charset="-78"/>
              </a:rPr>
              <a:t>بندي و نتيجه</a:t>
            </a:r>
            <a:r>
              <a:rPr lang="fa-IR" dirty="0" smtClean="0"/>
              <a:t>‌</a:t>
            </a:r>
            <a:r>
              <a:rPr lang="fa-IR" dirty="0" smtClean="0">
                <a:cs typeface="Zar" pitchFamily="2" charset="-78"/>
              </a:rPr>
              <a:t>گيري است.</a:t>
            </a:r>
            <a:endParaRPr lang="en-US" dirty="0" smtClean="0">
              <a:cs typeface="Zar" pitchFamily="2" charset="-78"/>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anim calcmode="lin" valueType="num">
                                      <p:cBhvr additive="base">
                                        <p:cTn id="7" dur="500" fill="hold"/>
                                        <p:tgtEl>
                                          <p:spTgt spid="370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06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0691">
                                            <p:txEl>
                                              <p:pRg st="1" end="1"/>
                                            </p:txEl>
                                          </p:spTgt>
                                        </p:tgtEl>
                                        <p:attrNameLst>
                                          <p:attrName>style.visibility</p:attrName>
                                        </p:attrNameLst>
                                      </p:cBhvr>
                                      <p:to>
                                        <p:strVal val="visible"/>
                                      </p:to>
                                    </p:set>
                                    <p:anim calcmode="lin" valueType="num">
                                      <p:cBhvr additive="base">
                                        <p:cTn id="13" dur="500" fill="hold"/>
                                        <p:tgtEl>
                                          <p:spTgt spid="3706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0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0691">
                                            <p:txEl>
                                              <p:pRg st="2" end="2"/>
                                            </p:txEl>
                                          </p:spTgt>
                                        </p:tgtEl>
                                        <p:attrNameLst>
                                          <p:attrName>style.visibility</p:attrName>
                                        </p:attrNameLst>
                                      </p:cBhvr>
                                      <p:to>
                                        <p:strVal val="visible"/>
                                      </p:to>
                                    </p:set>
                                    <p:anim calcmode="lin" valueType="num">
                                      <p:cBhvr additive="base">
                                        <p:cTn id="19" dur="500" fill="hold"/>
                                        <p:tgtEl>
                                          <p:spTgt spid="3706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06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0691">
                                            <p:txEl>
                                              <p:pRg st="3" end="3"/>
                                            </p:txEl>
                                          </p:spTgt>
                                        </p:tgtEl>
                                        <p:attrNameLst>
                                          <p:attrName>style.visibility</p:attrName>
                                        </p:attrNameLst>
                                      </p:cBhvr>
                                      <p:to>
                                        <p:strVal val="visible"/>
                                      </p:to>
                                    </p:set>
                                    <p:anim calcmode="lin" valueType="num">
                                      <p:cBhvr additive="base">
                                        <p:cTn id="25" dur="500" fill="hold"/>
                                        <p:tgtEl>
                                          <p:spTgt spid="3706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06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0691">
                                            <p:txEl>
                                              <p:pRg st="4" end="4"/>
                                            </p:txEl>
                                          </p:spTgt>
                                        </p:tgtEl>
                                        <p:attrNameLst>
                                          <p:attrName>style.visibility</p:attrName>
                                        </p:attrNameLst>
                                      </p:cBhvr>
                                      <p:to>
                                        <p:strVal val="visible"/>
                                      </p:to>
                                    </p:set>
                                    <p:anim calcmode="lin" valueType="num">
                                      <p:cBhvr additive="base">
                                        <p:cTn id="31" dur="500" fill="hold"/>
                                        <p:tgtEl>
                                          <p:spTgt spid="3706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06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rtl="1" eaLnBrk="1" hangingPunct="1">
              <a:defRPr/>
            </a:pPr>
            <a:r>
              <a:rPr lang="fa-IR" altLang="ja-JP" b="1" dirty="0" smtClean="0">
                <a:solidFill>
                  <a:srgbClr val="FF0000"/>
                </a:solidFill>
                <a:cs typeface="Zar" pitchFamily="2" charset="-78"/>
              </a:rPr>
              <a:t>فوائد استفاده از روش شش کلاه تفکر</a:t>
            </a:r>
            <a:endParaRPr lang="en-US" b="1" dirty="0" smtClean="0">
              <a:solidFill>
                <a:srgbClr val="FF0000"/>
              </a:solidFill>
              <a:cs typeface="Zar" pitchFamily="2" charset="-78"/>
            </a:endParaRPr>
          </a:p>
        </p:txBody>
      </p:sp>
      <p:sp>
        <p:nvSpPr>
          <p:cNvPr id="379907" name="Rectangle 3"/>
          <p:cNvSpPr>
            <a:spLocks noGrp="1" noChangeArrowheads="1"/>
          </p:cNvSpPr>
          <p:nvPr>
            <p:ph sz="quarter" idx="1"/>
          </p:nvPr>
        </p:nvSpPr>
        <p:spPr>
          <a:xfrm>
            <a:off x="468313" y="1773238"/>
            <a:ext cx="8229600" cy="4456112"/>
          </a:xfrm>
        </p:spPr>
        <p:txBody>
          <a:bodyPr/>
          <a:lstStyle/>
          <a:p>
            <a:pPr algn="r" rtl="1" eaLnBrk="1" hangingPunct="1">
              <a:spcBef>
                <a:spcPct val="35000"/>
              </a:spcBef>
            </a:pPr>
            <a:r>
              <a:rPr lang="fa-IR" altLang="ja-JP" sz="2800" b="1" dirty="0" smtClean="0">
                <a:cs typeface="Homa" pitchFamily="2" charset="-78"/>
              </a:rPr>
              <a:t>پرهيز از مجادله</a:t>
            </a:r>
          </a:p>
          <a:p>
            <a:pPr algn="r" rtl="1" eaLnBrk="1" hangingPunct="1">
              <a:spcBef>
                <a:spcPct val="35000"/>
              </a:spcBef>
            </a:pPr>
            <a:r>
              <a:rPr lang="fa-IR" altLang="ja-JP" sz="2800" b="1" dirty="0" smtClean="0">
                <a:cs typeface="Homa" pitchFamily="2" charset="-78"/>
              </a:rPr>
              <a:t> جدايي خود از عملکرد</a:t>
            </a:r>
          </a:p>
          <a:p>
            <a:pPr algn="r" rtl="1" eaLnBrk="1" hangingPunct="1">
              <a:spcBef>
                <a:spcPct val="35000"/>
              </a:spcBef>
            </a:pPr>
            <a:r>
              <a:rPr lang="fa-IR" altLang="ja-JP" sz="2800" b="1" dirty="0" smtClean="0">
                <a:cs typeface="Homa" pitchFamily="2" charset="-78"/>
              </a:rPr>
              <a:t>جلوگيري از منفي بافي بيش از حد</a:t>
            </a:r>
          </a:p>
          <a:p>
            <a:pPr algn="r" rtl="1" eaLnBrk="1" hangingPunct="1">
              <a:spcBef>
                <a:spcPct val="35000"/>
              </a:spcBef>
            </a:pPr>
            <a:r>
              <a:rPr lang="fa-IR" altLang="ja-JP" sz="2800" b="1" dirty="0" smtClean="0">
                <a:cs typeface="Homa" pitchFamily="2" charset="-78"/>
              </a:rPr>
              <a:t>تشويق تفکر مثبت و خلاق</a:t>
            </a:r>
          </a:p>
          <a:p>
            <a:pPr algn="r" rtl="1" eaLnBrk="1" hangingPunct="1">
              <a:spcBef>
                <a:spcPct val="35000"/>
              </a:spcBef>
            </a:pPr>
            <a:r>
              <a:rPr lang="fa-IR" altLang="ja-JP" sz="2800" b="1" dirty="0" smtClean="0">
                <a:cs typeface="Homa" pitchFamily="2" charset="-78"/>
              </a:rPr>
              <a:t>جلوگيري از دسته</a:t>
            </a:r>
            <a:r>
              <a:rPr lang="fa-IR" altLang="ja-JP" sz="2800" b="1" dirty="0" smtClean="0"/>
              <a:t>‌</a:t>
            </a:r>
            <a:r>
              <a:rPr lang="fa-IR" altLang="ja-JP" sz="2800" b="1" dirty="0" smtClean="0">
                <a:cs typeface="Homa" pitchFamily="2" charset="-78"/>
              </a:rPr>
              <a:t>بندي تفکر گروه</a:t>
            </a:r>
            <a:endParaRPr lang="en-US" sz="2800" b="1" dirty="0" smtClean="0">
              <a:cs typeface="Homa" pitchFamily="2"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9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53" name="Rectangle 25"/>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22" name="Slide Number Placeholder 2"/>
          <p:cNvSpPr>
            <a:spLocks noGrp="1"/>
          </p:cNvSpPr>
          <p:nvPr>
            <p:ph type="sldNum" sz="quarter" idx="12"/>
          </p:nvPr>
        </p:nvSpPr>
        <p:spPr/>
        <p:txBody>
          <a:bodyPr>
            <a:normAutofit/>
          </a:bodyPr>
          <a:lstStyle/>
          <a:p>
            <a:fld id="{465DB444-E281-4744-8D78-6AF9E640E545}" type="slidenum">
              <a:rPr lang="tr-TR"/>
              <a:pPr/>
              <a:t>11</a:t>
            </a:fld>
            <a:endParaRPr lang="tr-TR"/>
          </a:p>
        </p:txBody>
      </p:sp>
      <p:grpSp>
        <p:nvGrpSpPr>
          <p:cNvPr id="2" name="Group 5"/>
          <p:cNvGrpSpPr>
            <a:grpSpLocks/>
          </p:cNvGrpSpPr>
          <p:nvPr/>
        </p:nvGrpSpPr>
        <p:grpSpPr bwMode="auto">
          <a:xfrm>
            <a:off x="663575" y="1460500"/>
            <a:ext cx="4318000" cy="4318000"/>
            <a:chOff x="0" y="0"/>
            <a:chExt cx="2720" cy="2720"/>
          </a:xfrm>
        </p:grpSpPr>
        <p:sp>
          <p:nvSpPr>
            <p:cNvPr id="99334" name="Rectangle 6"/>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99335" name="Line 7"/>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99336" name="Line 8"/>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99337" name="Rectangle 9"/>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99338" name="Rectangle 10"/>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99339" name="Rectangle 11"/>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99340" name="Text Box 12"/>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99341" name="Text Box 13"/>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99342" name="Text Box 14"/>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99343" name="Text Box 15"/>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99346" name="Line 18"/>
          <p:cNvSpPr>
            <a:spLocks noChangeShapeType="1"/>
          </p:cNvSpPr>
          <p:nvPr/>
        </p:nvSpPr>
        <p:spPr bwMode="auto">
          <a:xfrm flipV="1">
            <a:off x="3903663" y="1457325"/>
            <a:ext cx="1079500" cy="1079500"/>
          </a:xfrm>
          <a:prstGeom prst="line">
            <a:avLst/>
          </a:prstGeom>
          <a:noFill/>
          <a:ln w="28575">
            <a:solidFill>
              <a:schemeClr val="tx1"/>
            </a:solidFill>
            <a:round/>
            <a:headEnd/>
            <a:tailEnd/>
          </a:ln>
          <a:effectLst/>
        </p:spPr>
        <p:txBody>
          <a:bodyPr wrap="none" anchor="ctr"/>
          <a:lstStyle/>
          <a:p>
            <a:endParaRPr lang="fa-IR"/>
          </a:p>
        </p:txBody>
      </p:sp>
      <p:sp>
        <p:nvSpPr>
          <p:cNvPr id="99347" name="Line 19"/>
          <p:cNvSpPr>
            <a:spLocks noChangeShapeType="1"/>
          </p:cNvSpPr>
          <p:nvPr/>
        </p:nvSpPr>
        <p:spPr bwMode="auto">
          <a:xfrm flipH="1">
            <a:off x="5349875" y="1868488"/>
            <a:ext cx="3065463" cy="0"/>
          </a:xfrm>
          <a:prstGeom prst="line">
            <a:avLst/>
          </a:prstGeom>
          <a:noFill/>
          <a:ln w="9525">
            <a:solidFill>
              <a:srgbClr val="5F5F5F"/>
            </a:solidFill>
            <a:round/>
            <a:headEnd/>
            <a:tailEnd/>
          </a:ln>
          <a:effectLst/>
        </p:spPr>
        <p:txBody>
          <a:bodyPr wrap="none" anchor="ctr"/>
          <a:lstStyle/>
          <a:p>
            <a:endParaRPr lang="fa-IR"/>
          </a:p>
        </p:txBody>
      </p:sp>
      <p:sp>
        <p:nvSpPr>
          <p:cNvPr id="99348" name="Line 20"/>
          <p:cNvSpPr>
            <a:spLocks noChangeShapeType="1"/>
          </p:cNvSpPr>
          <p:nvPr/>
        </p:nvSpPr>
        <p:spPr bwMode="auto">
          <a:xfrm flipV="1">
            <a:off x="1744663" y="1454150"/>
            <a:ext cx="0" cy="1079500"/>
          </a:xfrm>
          <a:prstGeom prst="line">
            <a:avLst/>
          </a:prstGeom>
          <a:noFill/>
          <a:ln w="28575">
            <a:solidFill>
              <a:schemeClr val="tx1"/>
            </a:solidFill>
            <a:round/>
            <a:headEnd/>
            <a:tailEnd/>
          </a:ln>
          <a:effectLst/>
        </p:spPr>
        <p:txBody>
          <a:bodyPr wrap="none" anchor="ctr"/>
          <a:lstStyle/>
          <a:p>
            <a:endParaRPr lang="fa-IR"/>
          </a:p>
        </p:txBody>
      </p:sp>
      <p:sp>
        <p:nvSpPr>
          <p:cNvPr id="99349" name="Line 21"/>
          <p:cNvSpPr>
            <a:spLocks noChangeShapeType="1"/>
          </p:cNvSpPr>
          <p:nvPr/>
        </p:nvSpPr>
        <p:spPr bwMode="auto">
          <a:xfrm rot="16200000" flipV="1">
            <a:off x="1204913" y="2003425"/>
            <a:ext cx="0" cy="1079500"/>
          </a:xfrm>
          <a:prstGeom prst="line">
            <a:avLst/>
          </a:prstGeom>
          <a:noFill/>
          <a:ln w="28575">
            <a:solidFill>
              <a:schemeClr val="tx1"/>
            </a:solidFill>
            <a:round/>
            <a:headEnd/>
            <a:tailEnd/>
          </a:ln>
          <a:effectLst/>
        </p:spPr>
        <p:txBody>
          <a:bodyPr wrap="none" anchor="ctr"/>
          <a:lstStyle/>
          <a:p>
            <a:endParaRPr lang="fa-IR"/>
          </a:p>
        </p:txBody>
      </p:sp>
      <p:sp>
        <p:nvSpPr>
          <p:cNvPr id="99350" name="Text Box 22"/>
          <p:cNvSpPr txBox="1">
            <a:spLocks noChangeArrowheads="1"/>
          </p:cNvSpPr>
          <p:nvPr/>
        </p:nvSpPr>
        <p:spPr bwMode="auto">
          <a:xfrm>
            <a:off x="5159324" y="3257140"/>
            <a:ext cx="3351212" cy="369332"/>
          </a:xfrm>
          <a:prstGeom prst="rect">
            <a:avLst/>
          </a:prstGeom>
          <a:noFill/>
          <a:ln w="9525">
            <a:noFill/>
            <a:miter lim="800000"/>
            <a:headEnd/>
            <a:tailEnd/>
          </a:ln>
          <a:effectLst/>
        </p:spPr>
        <p:txBody>
          <a:bodyPr>
            <a:spAutoFit/>
          </a:bodyPr>
          <a:lstStyle/>
          <a:p>
            <a:pPr algn="r" rtl="1"/>
            <a:r>
              <a:rPr lang="fa-IR" b="1" dirty="0" smtClean="0">
                <a:solidFill>
                  <a:srgbClr val="9999FF"/>
                </a:solidFill>
                <a:latin typeface="Century Gothic" pitchFamily="34" charset="0"/>
                <a:cs typeface="B Zar" pitchFamily="2" charset="-78"/>
              </a:rPr>
              <a:t>هنوز جواب رو پيدا نكرديد؟</a:t>
            </a:r>
            <a:endParaRPr lang="en-AU" b="1" dirty="0">
              <a:solidFill>
                <a:srgbClr val="9999FF"/>
              </a:solidFill>
              <a:latin typeface="Century Gothic" pitchFamily="34" charset="0"/>
              <a:cs typeface="B Zar"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99350"/>
                                        </p:tgtEl>
                                        <p:attrNameLst>
                                          <p:attrName>style.visibility</p:attrName>
                                        </p:attrNameLst>
                                      </p:cBhvr>
                                      <p:to>
                                        <p:strVal val="visible"/>
                                      </p:to>
                                    </p:set>
                                    <p:animEffect transition="in" filter="dissolve">
                                      <p:cBhvr>
                                        <p:cTn id="7" dur="500"/>
                                        <p:tgtEl>
                                          <p:spTgt spid="99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0"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a:defRPr/>
            </a:pPr>
            <a:r>
              <a:rPr lang="fa-IR" altLang="ja-JP" b="1" dirty="0" smtClean="0">
                <a:solidFill>
                  <a:srgbClr val="FF0000"/>
                </a:solidFill>
                <a:cs typeface="Zar" pitchFamily="2" charset="-78"/>
              </a:rPr>
              <a:t>تكنيك پي . ام .آي (</a:t>
            </a:r>
            <a:r>
              <a:rPr lang="en-US" altLang="ja-JP" b="1" dirty="0" smtClean="0">
                <a:solidFill>
                  <a:srgbClr val="FF0000"/>
                </a:solidFill>
                <a:cs typeface="Zar" pitchFamily="2" charset="-78"/>
              </a:rPr>
              <a:t>P.M.I</a:t>
            </a:r>
            <a:r>
              <a:rPr lang="fa-IR" altLang="ja-JP" b="1" dirty="0" smtClean="0">
                <a:solidFill>
                  <a:srgbClr val="FF0000"/>
                </a:solidFill>
                <a:cs typeface="Zar" pitchFamily="2" charset="-78"/>
              </a:rPr>
              <a:t>)</a:t>
            </a:r>
            <a:endParaRPr lang="en-US" b="1" dirty="0" smtClean="0">
              <a:solidFill>
                <a:srgbClr val="FF0000"/>
              </a:solidFill>
              <a:cs typeface="Zar" pitchFamily="2" charset="-78"/>
            </a:endParaRPr>
          </a:p>
        </p:txBody>
      </p:sp>
      <p:sp>
        <p:nvSpPr>
          <p:cNvPr id="6" name="Rectangle 5"/>
          <p:cNvSpPr/>
          <p:nvPr/>
        </p:nvSpPr>
        <p:spPr>
          <a:xfrm>
            <a:off x="285720" y="1428736"/>
            <a:ext cx="8572544" cy="5262979"/>
          </a:xfrm>
          <a:prstGeom prst="rect">
            <a:avLst/>
          </a:prstGeom>
        </p:spPr>
        <p:txBody>
          <a:bodyPr wrap="square">
            <a:spAutoFit/>
          </a:bodyPr>
          <a:lstStyle/>
          <a:p>
            <a:pPr algn="just" rtl="1">
              <a:buFont typeface="Arial" pitchFamily="34" charset="0"/>
              <a:buChar char="•"/>
            </a:pPr>
            <a:r>
              <a:rPr lang="fa-IR" sz="2800" dirty="0" smtClean="0">
                <a:cs typeface="B Zar" pitchFamily="2" charset="-78"/>
              </a:rPr>
              <a:t>نام اين تكنيك بر گرفته از حروف اول سه كلمه به معني افزودن ، كاستن و جالب مي باشد . روش كار چنين است كه ابتدا فرد توجهش را به نكات مثبت موضوع يا پيشنهاد و سپس به نكات منفي و نهايتا به نكات جالب و تازه ي آن كه نه مثبت است و نه منفي ، معطوف مي كند.</a:t>
            </a:r>
          </a:p>
          <a:p>
            <a:pPr algn="just" rtl="1">
              <a:buFont typeface="Arial" pitchFamily="34" charset="0"/>
              <a:buChar char="•"/>
            </a:pPr>
            <a:r>
              <a:rPr lang="fa-IR" sz="2800" dirty="0" smtClean="0">
                <a:cs typeface="B Zar" pitchFamily="2" charset="-78"/>
              </a:rPr>
              <a:t> در پايان نسبت به تهيه ليست نكات مثبت يا مزاياي موضوع ، ليست موانع، محدوديت‌ها و نكات منفي موضوع و ليست نكات جالب و تازه‌ي موضوع اقدام مي‌گردد.</a:t>
            </a:r>
          </a:p>
          <a:p>
            <a:pPr algn="just" rtl="1">
              <a:buFont typeface="Arial" pitchFamily="34" charset="0"/>
              <a:buChar char="•"/>
            </a:pPr>
            <a:r>
              <a:rPr lang="fa-IR" sz="2800" dirty="0" smtClean="0">
                <a:cs typeface="B Zar" pitchFamily="2" charset="-78"/>
              </a:rPr>
              <a:t>يكي از مهمترين كاربردهاي اين تكنيك زماني است كه نسبت به يك قضيه اطمينان داريم نه مواردي كه نسبت به آن شك و ابهام داريم . به عبارت ديگر هر چه نسبت به موضوعي بيشتر بدبين يا خوشبين باشيم استفاده از اين تكنيك كار گشاتر و اثر بخش تر خواهد بود.</a:t>
            </a:r>
          </a:p>
          <a:p>
            <a:pPr algn="ctr" rtl="1"/>
            <a:r>
              <a:rPr lang="fa-IR" sz="2800" dirty="0" smtClean="0">
                <a:cs typeface="B Zar" pitchFamily="2" charset="-78"/>
              </a:rPr>
              <a:t>(( چقدر جالب مي‌شود اگر ......))</a:t>
            </a:r>
            <a:endParaRPr lang="fa-IR" sz="2800" dirty="0">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785918" y="1071546"/>
            <a:ext cx="1560513" cy="1227137"/>
            <a:chOff x="1564" y="879"/>
            <a:chExt cx="983" cy="773"/>
          </a:xfrm>
          <a:effectLst>
            <a:outerShdw blurRad="50800" dist="50800" dir="5400000" algn="ctr" rotWithShape="0">
              <a:schemeClr val="tx1"/>
            </a:outerShdw>
          </a:effectLst>
        </p:grpSpPr>
        <p:sp>
          <p:nvSpPr>
            <p:cNvPr id="12290" name="AutoShape 2"/>
            <p:cNvSpPr>
              <a:spLocks noChangeArrowheads="1"/>
            </p:cNvSpPr>
            <p:nvPr/>
          </p:nvSpPr>
          <p:spPr bwMode="auto">
            <a:xfrm rot="2700000">
              <a:off x="2143" y="1169"/>
              <a:ext cx="404" cy="404"/>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291" name="AutoShape 3"/>
            <p:cNvSpPr>
              <a:spLocks noChangeArrowheads="1"/>
            </p:cNvSpPr>
            <p:nvPr/>
          </p:nvSpPr>
          <p:spPr bwMode="auto">
            <a:xfrm rot="2700000" flipH="1">
              <a:off x="1564" y="1438"/>
              <a:ext cx="198" cy="196"/>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292" name="Rectangle 4"/>
            <p:cNvSpPr>
              <a:spLocks noChangeArrowheads="1"/>
            </p:cNvSpPr>
            <p:nvPr/>
          </p:nvSpPr>
          <p:spPr bwMode="auto">
            <a:xfrm rot="18900000">
              <a:off x="2191" y="879"/>
              <a:ext cx="203" cy="206"/>
            </a:xfrm>
            <a:prstGeom prst="rect">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293" name="AutoShape 5"/>
            <p:cNvSpPr>
              <a:spLocks noChangeArrowheads="1"/>
            </p:cNvSpPr>
            <p:nvPr/>
          </p:nvSpPr>
          <p:spPr bwMode="auto">
            <a:xfrm rot="16200000">
              <a:off x="1649" y="1249"/>
              <a:ext cx="280" cy="280"/>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294" name="AutoShape 6"/>
            <p:cNvSpPr>
              <a:spLocks noChangeArrowheads="1"/>
            </p:cNvSpPr>
            <p:nvPr/>
          </p:nvSpPr>
          <p:spPr bwMode="auto">
            <a:xfrm>
              <a:off x="1930" y="1246"/>
              <a:ext cx="405" cy="406"/>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295" name="AutoShape 7"/>
            <p:cNvSpPr>
              <a:spLocks noChangeArrowheads="1"/>
            </p:cNvSpPr>
            <p:nvPr/>
          </p:nvSpPr>
          <p:spPr bwMode="auto">
            <a:xfrm rot="13500000">
              <a:off x="2243" y="1422"/>
              <a:ext cx="200" cy="198"/>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296" name="Freeform 8"/>
            <p:cNvSpPr>
              <a:spLocks/>
            </p:cNvSpPr>
            <p:nvPr/>
          </p:nvSpPr>
          <p:spPr bwMode="auto">
            <a:xfrm>
              <a:off x="2342" y="1081"/>
              <a:ext cx="136" cy="434"/>
            </a:xfrm>
            <a:custGeom>
              <a:avLst/>
              <a:gdLst/>
              <a:ahLst/>
              <a:cxnLst>
                <a:cxn ang="0">
                  <a:pos x="135" y="433"/>
                </a:cxn>
                <a:cxn ang="0">
                  <a:pos x="135" y="135"/>
                </a:cxn>
                <a:cxn ang="0">
                  <a:pos x="0" y="0"/>
                </a:cxn>
                <a:cxn ang="0">
                  <a:pos x="0" y="4"/>
                </a:cxn>
                <a:cxn ang="0">
                  <a:pos x="0" y="297"/>
                </a:cxn>
                <a:cxn ang="0">
                  <a:pos x="4" y="301"/>
                </a:cxn>
                <a:cxn ang="0">
                  <a:pos x="135" y="432"/>
                </a:cxn>
                <a:cxn ang="0">
                  <a:pos x="135" y="433"/>
                </a:cxn>
              </a:cxnLst>
              <a:rect l="0" t="0" r="r" b="b"/>
              <a:pathLst>
                <a:path w="136" h="434">
                  <a:moveTo>
                    <a:pt x="135" y="433"/>
                  </a:moveTo>
                  <a:lnTo>
                    <a:pt x="135" y="135"/>
                  </a:lnTo>
                  <a:lnTo>
                    <a:pt x="0" y="0"/>
                  </a:lnTo>
                  <a:lnTo>
                    <a:pt x="0" y="4"/>
                  </a:lnTo>
                  <a:lnTo>
                    <a:pt x="0" y="297"/>
                  </a:lnTo>
                  <a:lnTo>
                    <a:pt x="4" y="301"/>
                  </a:lnTo>
                  <a:lnTo>
                    <a:pt x="135" y="432"/>
                  </a:lnTo>
                  <a:lnTo>
                    <a:pt x="135" y="433"/>
                  </a:lnTo>
                </a:path>
              </a:pathLst>
            </a:custGeom>
            <a:solidFill>
              <a:schemeClr val="accent1"/>
            </a:solidFill>
            <a:ln w="12700" cap="flat" cmpd="sng">
              <a:solidFill>
                <a:schemeClr val="tx1"/>
              </a:solidFill>
              <a:prstDash val="solid"/>
              <a:round/>
              <a:headEnd/>
              <a:tailEnd/>
            </a:ln>
            <a:effectLst/>
          </p:spPr>
          <p:txBody>
            <a:bodyPr wrap="none" anchor="ctr"/>
            <a:lstStyle/>
            <a:p>
              <a:endParaRPr lang="fa-IR">
                <a:solidFill>
                  <a:schemeClr val="accent2">
                    <a:lumMod val="50000"/>
                  </a:schemeClr>
                </a:solidFill>
              </a:endParaRPr>
            </a:p>
          </p:txBody>
        </p:sp>
      </p:grpSp>
      <p:grpSp>
        <p:nvGrpSpPr>
          <p:cNvPr id="3" name="Group 17"/>
          <p:cNvGrpSpPr>
            <a:grpSpLocks/>
          </p:cNvGrpSpPr>
          <p:nvPr/>
        </p:nvGrpSpPr>
        <p:grpSpPr bwMode="auto">
          <a:xfrm>
            <a:off x="311131" y="192071"/>
            <a:ext cx="836612" cy="2146300"/>
            <a:chOff x="635" y="325"/>
            <a:chExt cx="527" cy="1352"/>
          </a:xfrm>
          <a:effectLst>
            <a:outerShdw blurRad="50800" dist="50800" dir="5400000" algn="ctr" rotWithShape="0">
              <a:schemeClr val="tx1"/>
            </a:outerShdw>
          </a:effectLst>
        </p:grpSpPr>
        <p:sp>
          <p:nvSpPr>
            <p:cNvPr id="12298" name="Rectangle 10"/>
            <p:cNvSpPr>
              <a:spLocks noChangeArrowheads="1"/>
            </p:cNvSpPr>
            <p:nvPr/>
          </p:nvSpPr>
          <p:spPr bwMode="auto">
            <a:xfrm>
              <a:off x="902" y="1265"/>
              <a:ext cx="203" cy="205"/>
            </a:xfrm>
            <a:prstGeom prst="rect">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299" name="AutoShape 11"/>
            <p:cNvSpPr>
              <a:spLocks noChangeArrowheads="1"/>
            </p:cNvSpPr>
            <p:nvPr/>
          </p:nvSpPr>
          <p:spPr bwMode="auto">
            <a:xfrm rot="10800000">
              <a:off x="752" y="325"/>
              <a:ext cx="405" cy="405"/>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00" name="AutoShape 12"/>
            <p:cNvSpPr>
              <a:spLocks noChangeArrowheads="1"/>
            </p:cNvSpPr>
            <p:nvPr/>
          </p:nvSpPr>
          <p:spPr bwMode="auto">
            <a:xfrm rot="10800000">
              <a:off x="881" y="1052"/>
              <a:ext cx="281" cy="281"/>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01" name="AutoShape 13"/>
            <p:cNvSpPr>
              <a:spLocks noChangeArrowheads="1"/>
            </p:cNvSpPr>
            <p:nvPr/>
          </p:nvSpPr>
          <p:spPr bwMode="auto">
            <a:xfrm rot="16200000">
              <a:off x="636" y="635"/>
              <a:ext cx="404" cy="406"/>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02" name="AutoShape 14"/>
            <p:cNvSpPr>
              <a:spLocks noChangeArrowheads="1"/>
            </p:cNvSpPr>
            <p:nvPr/>
          </p:nvSpPr>
          <p:spPr bwMode="auto">
            <a:xfrm>
              <a:off x="844" y="416"/>
              <a:ext cx="200" cy="199"/>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03" name="AutoShape 15"/>
            <p:cNvSpPr>
              <a:spLocks noChangeArrowheads="1"/>
            </p:cNvSpPr>
            <p:nvPr/>
          </p:nvSpPr>
          <p:spPr bwMode="auto">
            <a:xfrm flipH="1">
              <a:off x="871" y="1481"/>
              <a:ext cx="198" cy="196"/>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04" name="Freeform 16"/>
            <p:cNvSpPr>
              <a:spLocks/>
            </p:cNvSpPr>
            <p:nvPr/>
          </p:nvSpPr>
          <p:spPr bwMode="auto">
            <a:xfrm>
              <a:off x="680" y="1046"/>
              <a:ext cx="403" cy="212"/>
            </a:xfrm>
            <a:custGeom>
              <a:avLst/>
              <a:gdLst/>
              <a:ahLst/>
              <a:cxnLst>
                <a:cxn ang="0">
                  <a:pos x="0" y="0"/>
                </a:cxn>
                <a:cxn ang="0">
                  <a:pos x="211" y="211"/>
                </a:cxn>
                <a:cxn ang="0">
                  <a:pos x="402" y="211"/>
                </a:cxn>
                <a:cxn ang="0">
                  <a:pos x="399" y="208"/>
                </a:cxn>
                <a:cxn ang="0">
                  <a:pos x="192" y="1"/>
                </a:cxn>
                <a:cxn ang="0">
                  <a:pos x="186" y="1"/>
                </a:cxn>
                <a:cxn ang="0">
                  <a:pos x="1" y="1"/>
                </a:cxn>
                <a:cxn ang="0">
                  <a:pos x="0" y="0"/>
                </a:cxn>
              </a:cxnLst>
              <a:rect l="0" t="0" r="r" b="b"/>
              <a:pathLst>
                <a:path w="403" h="212">
                  <a:moveTo>
                    <a:pt x="0" y="0"/>
                  </a:moveTo>
                  <a:lnTo>
                    <a:pt x="211" y="211"/>
                  </a:lnTo>
                  <a:lnTo>
                    <a:pt x="402" y="211"/>
                  </a:lnTo>
                  <a:lnTo>
                    <a:pt x="399" y="208"/>
                  </a:lnTo>
                  <a:lnTo>
                    <a:pt x="192" y="1"/>
                  </a:lnTo>
                  <a:lnTo>
                    <a:pt x="186" y="1"/>
                  </a:lnTo>
                  <a:lnTo>
                    <a:pt x="1" y="1"/>
                  </a:lnTo>
                  <a:lnTo>
                    <a:pt x="0" y="0"/>
                  </a:lnTo>
                </a:path>
              </a:pathLst>
            </a:custGeom>
            <a:solidFill>
              <a:schemeClr val="accent1"/>
            </a:solidFill>
            <a:ln w="12700" cap="flat" cmpd="sng">
              <a:solidFill>
                <a:schemeClr val="tx1"/>
              </a:solidFill>
              <a:prstDash val="solid"/>
              <a:round/>
              <a:headEnd/>
              <a:tailEnd/>
            </a:ln>
            <a:effectLst/>
          </p:spPr>
          <p:txBody>
            <a:bodyPr wrap="none" anchor="ctr"/>
            <a:lstStyle/>
            <a:p>
              <a:endParaRPr lang="fa-IR">
                <a:solidFill>
                  <a:schemeClr val="accent2">
                    <a:lumMod val="50000"/>
                  </a:schemeClr>
                </a:solidFill>
              </a:endParaRPr>
            </a:p>
          </p:txBody>
        </p:sp>
      </p:grpSp>
      <p:grpSp>
        <p:nvGrpSpPr>
          <p:cNvPr id="4" name="Group 25"/>
          <p:cNvGrpSpPr>
            <a:grpSpLocks/>
          </p:cNvGrpSpPr>
          <p:nvPr/>
        </p:nvGrpSpPr>
        <p:grpSpPr bwMode="auto">
          <a:xfrm>
            <a:off x="3941743" y="1184258"/>
            <a:ext cx="1320800" cy="1511300"/>
            <a:chOff x="2922" y="950"/>
            <a:chExt cx="832" cy="952"/>
          </a:xfrm>
          <a:effectLst>
            <a:outerShdw blurRad="50800" dist="50800" dir="5400000" algn="ctr" rotWithShape="0">
              <a:schemeClr val="tx1"/>
            </a:outerShdw>
          </a:effectLst>
        </p:grpSpPr>
        <p:sp>
          <p:nvSpPr>
            <p:cNvPr id="12306" name="Rectangle 18"/>
            <p:cNvSpPr>
              <a:spLocks noChangeArrowheads="1"/>
            </p:cNvSpPr>
            <p:nvPr/>
          </p:nvSpPr>
          <p:spPr bwMode="auto">
            <a:xfrm>
              <a:off x="2928" y="1091"/>
              <a:ext cx="203" cy="206"/>
            </a:xfrm>
            <a:prstGeom prst="rect">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07" name="AutoShape 19"/>
            <p:cNvSpPr>
              <a:spLocks noChangeArrowheads="1"/>
            </p:cNvSpPr>
            <p:nvPr/>
          </p:nvSpPr>
          <p:spPr bwMode="auto">
            <a:xfrm rot="2700000">
              <a:off x="3350" y="1178"/>
              <a:ext cx="404" cy="404"/>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08" name="AutoShape 20"/>
            <p:cNvSpPr>
              <a:spLocks noChangeArrowheads="1"/>
            </p:cNvSpPr>
            <p:nvPr/>
          </p:nvSpPr>
          <p:spPr bwMode="auto">
            <a:xfrm rot="18900000">
              <a:off x="3208" y="950"/>
              <a:ext cx="280" cy="280"/>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09" name="AutoShape 21"/>
            <p:cNvSpPr>
              <a:spLocks noChangeArrowheads="1"/>
            </p:cNvSpPr>
            <p:nvPr/>
          </p:nvSpPr>
          <p:spPr bwMode="auto">
            <a:xfrm rot="8100000">
              <a:off x="3014" y="1496"/>
              <a:ext cx="404" cy="406"/>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10" name="AutoShape 22"/>
            <p:cNvSpPr>
              <a:spLocks noChangeArrowheads="1"/>
            </p:cNvSpPr>
            <p:nvPr/>
          </p:nvSpPr>
          <p:spPr bwMode="auto">
            <a:xfrm>
              <a:off x="3141" y="1089"/>
              <a:ext cx="200" cy="198"/>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11" name="AutoShape 23"/>
            <p:cNvSpPr>
              <a:spLocks noChangeArrowheads="1"/>
            </p:cNvSpPr>
            <p:nvPr/>
          </p:nvSpPr>
          <p:spPr bwMode="auto">
            <a:xfrm rot="10800000" flipH="1">
              <a:off x="2928" y="1300"/>
              <a:ext cx="196" cy="198"/>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12" name="Freeform 24"/>
            <p:cNvSpPr>
              <a:spLocks/>
            </p:cNvSpPr>
            <p:nvPr/>
          </p:nvSpPr>
          <p:spPr bwMode="auto">
            <a:xfrm>
              <a:off x="2922" y="1290"/>
              <a:ext cx="217" cy="403"/>
            </a:xfrm>
            <a:custGeom>
              <a:avLst/>
              <a:gdLst/>
              <a:ahLst/>
              <a:cxnLst>
                <a:cxn ang="0">
                  <a:pos x="0" y="402"/>
                </a:cxn>
                <a:cxn ang="0">
                  <a:pos x="216" y="191"/>
                </a:cxn>
                <a:cxn ang="0">
                  <a:pos x="216" y="0"/>
                </a:cxn>
                <a:cxn ang="0">
                  <a:pos x="213" y="3"/>
                </a:cxn>
                <a:cxn ang="0">
                  <a:pos x="0" y="210"/>
                </a:cxn>
                <a:cxn ang="0">
                  <a:pos x="0" y="216"/>
                </a:cxn>
                <a:cxn ang="0">
                  <a:pos x="0" y="401"/>
                </a:cxn>
                <a:cxn ang="0">
                  <a:pos x="0" y="402"/>
                </a:cxn>
              </a:cxnLst>
              <a:rect l="0" t="0" r="r" b="b"/>
              <a:pathLst>
                <a:path w="217" h="403">
                  <a:moveTo>
                    <a:pt x="0" y="402"/>
                  </a:moveTo>
                  <a:lnTo>
                    <a:pt x="216" y="191"/>
                  </a:lnTo>
                  <a:lnTo>
                    <a:pt x="216" y="0"/>
                  </a:lnTo>
                  <a:lnTo>
                    <a:pt x="213" y="3"/>
                  </a:lnTo>
                  <a:lnTo>
                    <a:pt x="0" y="210"/>
                  </a:lnTo>
                  <a:lnTo>
                    <a:pt x="0" y="216"/>
                  </a:lnTo>
                  <a:lnTo>
                    <a:pt x="0" y="401"/>
                  </a:lnTo>
                  <a:lnTo>
                    <a:pt x="0" y="402"/>
                  </a:lnTo>
                </a:path>
              </a:pathLst>
            </a:custGeom>
            <a:solidFill>
              <a:schemeClr val="accent1"/>
            </a:solidFill>
            <a:ln w="12700" cap="flat" cmpd="sng">
              <a:solidFill>
                <a:schemeClr val="tx1"/>
              </a:solidFill>
              <a:prstDash val="solid"/>
              <a:round/>
              <a:headEnd/>
              <a:tailEnd/>
            </a:ln>
            <a:effectLst/>
          </p:spPr>
          <p:txBody>
            <a:bodyPr wrap="none" anchor="ctr"/>
            <a:lstStyle/>
            <a:p>
              <a:endParaRPr lang="fa-IR">
                <a:solidFill>
                  <a:schemeClr val="accent2">
                    <a:lumMod val="50000"/>
                  </a:schemeClr>
                </a:solidFill>
              </a:endParaRPr>
            </a:p>
          </p:txBody>
        </p:sp>
      </p:grpSp>
      <p:grpSp>
        <p:nvGrpSpPr>
          <p:cNvPr id="5" name="Group 33"/>
          <p:cNvGrpSpPr>
            <a:grpSpLocks/>
          </p:cNvGrpSpPr>
          <p:nvPr/>
        </p:nvGrpSpPr>
        <p:grpSpPr bwMode="auto">
          <a:xfrm>
            <a:off x="5513368" y="1044558"/>
            <a:ext cx="1296988" cy="1519238"/>
            <a:chOff x="3912" y="862"/>
            <a:chExt cx="817" cy="957"/>
          </a:xfrm>
          <a:effectLst>
            <a:outerShdw blurRad="50800" dist="50800" dir="5400000" algn="ctr" rotWithShape="0">
              <a:schemeClr val="tx1"/>
            </a:outerShdw>
          </a:effectLst>
        </p:grpSpPr>
        <p:sp>
          <p:nvSpPr>
            <p:cNvPr id="12314" name="AutoShape 26"/>
            <p:cNvSpPr>
              <a:spLocks noChangeArrowheads="1"/>
            </p:cNvSpPr>
            <p:nvPr/>
          </p:nvSpPr>
          <p:spPr bwMode="auto">
            <a:xfrm rot="13500000" flipH="1">
              <a:off x="4181" y="1539"/>
              <a:ext cx="280" cy="280"/>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15" name="Rectangle 27"/>
            <p:cNvSpPr>
              <a:spLocks noChangeArrowheads="1"/>
            </p:cNvSpPr>
            <p:nvPr/>
          </p:nvSpPr>
          <p:spPr bwMode="auto">
            <a:xfrm>
              <a:off x="4319" y="1275"/>
              <a:ext cx="203" cy="206"/>
            </a:xfrm>
            <a:prstGeom prst="rect">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16" name="AutoShape 28"/>
            <p:cNvSpPr>
              <a:spLocks noChangeArrowheads="1"/>
            </p:cNvSpPr>
            <p:nvPr/>
          </p:nvSpPr>
          <p:spPr bwMode="auto">
            <a:xfrm>
              <a:off x="4325" y="862"/>
              <a:ext cx="404" cy="404"/>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17" name="AutoShape 29"/>
            <p:cNvSpPr>
              <a:spLocks noChangeArrowheads="1"/>
            </p:cNvSpPr>
            <p:nvPr/>
          </p:nvSpPr>
          <p:spPr bwMode="auto">
            <a:xfrm rot="16200000">
              <a:off x="3913" y="867"/>
              <a:ext cx="404" cy="406"/>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18" name="AutoShape 30"/>
            <p:cNvSpPr>
              <a:spLocks noChangeArrowheads="1"/>
            </p:cNvSpPr>
            <p:nvPr/>
          </p:nvSpPr>
          <p:spPr bwMode="auto">
            <a:xfrm rot="10800000">
              <a:off x="4322" y="1474"/>
              <a:ext cx="203" cy="201"/>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19" name="AutoShape 31"/>
            <p:cNvSpPr>
              <a:spLocks noChangeArrowheads="1"/>
            </p:cNvSpPr>
            <p:nvPr/>
          </p:nvSpPr>
          <p:spPr bwMode="auto">
            <a:xfrm rot="10800000" flipH="1">
              <a:off x="4111" y="1275"/>
              <a:ext cx="196" cy="198"/>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20" name="Freeform 32"/>
            <p:cNvSpPr>
              <a:spLocks/>
            </p:cNvSpPr>
            <p:nvPr/>
          </p:nvSpPr>
          <p:spPr bwMode="auto">
            <a:xfrm>
              <a:off x="4110" y="1273"/>
              <a:ext cx="211" cy="403"/>
            </a:xfrm>
            <a:custGeom>
              <a:avLst/>
              <a:gdLst/>
              <a:ahLst/>
              <a:cxnLst>
                <a:cxn ang="0">
                  <a:pos x="0" y="402"/>
                </a:cxn>
                <a:cxn ang="0">
                  <a:pos x="210" y="191"/>
                </a:cxn>
                <a:cxn ang="0">
                  <a:pos x="210" y="0"/>
                </a:cxn>
                <a:cxn ang="0">
                  <a:pos x="208" y="3"/>
                </a:cxn>
                <a:cxn ang="0">
                  <a:pos x="0" y="210"/>
                </a:cxn>
                <a:cxn ang="0">
                  <a:pos x="0" y="216"/>
                </a:cxn>
                <a:cxn ang="0">
                  <a:pos x="0" y="401"/>
                </a:cxn>
                <a:cxn ang="0">
                  <a:pos x="0" y="402"/>
                </a:cxn>
              </a:cxnLst>
              <a:rect l="0" t="0" r="r" b="b"/>
              <a:pathLst>
                <a:path w="211" h="403">
                  <a:moveTo>
                    <a:pt x="0" y="402"/>
                  </a:moveTo>
                  <a:lnTo>
                    <a:pt x="210" y="191"/>
                  </a:lnTo>
                  <a:lnTo>
                    <a:pt x="210" y="0"/>
                  </a:lnTo>
                  <a:lnTo>
                    <a:pt x="208" y="3"/>
                  </a:lnTo>
                  <a:lnTo>
                    <a:pt x="0" y="210"/>
                  </a:lnTo>
                  <a:lnTo>
                    <a:pt x="0" y="216"/>
                  </a:lnTo>
                  <a:lnTo>
                    <a:pt x="0" y="401"/>
                  </a:lnTo>
                  <a:lnTo>
                    <a:pt x="0" y="402"/>
                  </a:lnTo>
                </a:path>
              </a:pathLst>
            </a:custGeom>
            <a:solidFill>
              <a:schemeClr val="accent1"/>
            </a:solidFill>
            <a:ln w="12700" cap="flat" cmpd="sng">
              <a:solidFill>
                <a:schemeClr val="tx1"/>
              </a:solidFill>
              <a:prstDash val="solid"/>
              <a:round/>
              <a:headEnd/>
              <a:tailEnd/>
            </a:ln>
            <a:effectLst/>
          </p:spPr>
          <p:txBody>
            <a:bodyPr wrap="none" anchor="ctr"/>
            <a:lstStyle/>
            <a:p>
              <a:endParaRPr lang="fa-IR">
                <a:solidFill>
                  <a:schemeClr val="accent2">
                    <a:lumMod val="50000"/>
                  </a:schemeClr>
                </a:solidFill>
              </a:endParaRPr>
            </a:p>
          </p:txBody>
        </p:sp>
      </p:grpSp>
      <p:grpSp>
        <p:nvGrpSpPr>
          <p:cNvPr id="6" name="Group 41"/>
          <p:cNvGrpSpPr>
            <a:grpSpLocks/>
          </p:cNvGrpSpPr>
          <p:nvPr/>
        </p:nvGrpSpPr>
        <p:grpSpPr bwMode="auto">
          <a:xfrm>
            <a:off x="304781" y="3317858"/>
            <a:ext cx="1450975" cy="1122363"/>
            <a:chOff x="631" y="2294"/>
            <a:chExt cx="914" cy="707"/>
          </a:xfrm>
          <a:effectLst>
            <a:outerShdw blurRad="50800" dist="50800" dir="5400000" algn="ctr" rotWithShape="0">
              <a:schemeClr val="tx1"/>
            </a:outerShdw>
          </a:effectLst>
        </p:grpSpPr>
        <p:sp>
          <p:nvSpPr>
            <p:cNvPr id="12322" name="AutoShape 34"/>
            <p:cNvSpPr>
              <a:spLocks noChangeArrowheads="1"/>
            </p:cNvSpPr>
            <p:nvPr/>
          </p:nvSpPr>
          <p:spPr bwMode="auto">
            <a:xfrm flipH="1">
              <a:off x="776" y="2357"/>
              <a:ext cx="281" cy="281"/>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23" name="Rectangle 35"/>
            <p:cNvSpPr>
              <a:spLocks noChangeArrowheads="1"/>
            </p:cNvSpPr>
            <p:nvPr/>
          </p:nvSpPr>
          <p:spPr bwMode="auto">
            <a:xfrm>
              <a:off x="776" y="2648"/>
              <a:ext cx="203" cy="206"/>
            </a:xfrm>
            <a:prstGeom prst="rect">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24" name="AutoShape 36"/>
            <p:cNvSpPr>
              <a:spLocks noChangeArrowheads="1"/>
            </p:cNvSpPr>
            <p:nvPr/>
          </p:nvSpPr>
          <p:spPr bwMode="auto">
            <a:xfrm rot="13500000">
              <a:off x="860" y="2380"/>
              <a:ext cx="404" cy="404"/>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25" name="AutoShape 37"/>
            <p:cNvSpPr>
              <a:spLocks noChangeArrowheads="1"/>
            </p:cNvSpPr>
            <p:nvPr/>
          </p:nvSpPr>
          <p:spPr bwMode="auto">
            <a:xfrm rot="16200000">
              <a:off x="932" y="2590"/>
              <a:ext cx="410" cy="408"/>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26" name="AutoShape 38"/>
            <p:cNvSpPr>
              <a:spLocks noChangeArrowheads="1"/>
            </p:cNvSpPr>
            <p:nvPr/>
          </p:nvSpPr>
          <p:spPr bwMode="auto">
            <a:xfrm rot="10800000">
              <a:off x="1065" y="2294"/>
              <a:ext cx="193" cy="194"/>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27" name="AutoShape 39"/>
            <p:cNvSpPr>
              <a:spLocks noChangeArrowheads="1"/>
            </p:cNvSpPr>
            <p:nvPr/>
          </p:nvSpPr>
          <p:spPr bwMode="auto">
            <a:xfrm rot="5400000" flipH="1">
              <a:off x="1348" y="2586"/>
              <a:ext cx="198" cy="196"/>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28" name="Freeform 40"/>
            <p:cNvSpPr>
              <a:spLocks/>
            </p:cNvSpPr>
            <p:nvPr/>
          </p:nvSpPr>
          <p:spPr bwMode="auto">
            <a:xfrm>
              <a:off x="631" y="2864"/>
              <a:ext cx="433" cy="137"/>
            </a:xfrm>
            <a:custGeom>
              <a:avLst/>
              <a:gdLst/>
              <a:ahLst/>
              <a:cxnLst>
                <a:cxn ang="0">
                  <a:pos x="0" y="136"/>
                </a:cxn>
                <a:cxn ang="0">
                  <a:pos x="297" y="135"/>
                </a:cxn>
                <a:cxn ang="0">
                  <a:pos x="432" y="0"/>
                </a:cxn>
                <a:cxn ang="0">
                  <a:pos x="429" y="1"/>
                </a:cxn>
                <a:cxn ang="0">
                  <a:pos x="135" y="0"/>
                </a:cxn>
                <a:cxn ang="0">
                  <a:pos x="131" y="4"/>
                </a:cxn>
                <a:cxn ang="0">
                  <a:pos x="0" y="135"/>
                </a:cxn>
                <a:cxn ang="0">
                  <a:pos x="0" y="136"/>
                </a:cxn>
              </a:cxnLst>
              <a:rect l="0" t="0" r="r" b="b"/>
              <a:pathLst>
                <a:path w="433" h="137">
                  <a:moveTo>
                    <a:pt x="0" y="136"/>
                  </a:moveTo>
                  <a:lnTo>
                    <a:pt x="297" y="135"/>
                  </a:lnTo>
                  <a:lnTo>
                    <a:pt x="432" y="0"/>
                  </a:lnTo>
                  <a:lnTo>
                    <a:pt x="429" y="1"/>
                  </a:lnTo>
                  <a:lnTo>
                    <a:pt x="135" y="0"/>
                  </a:lnTo>
                  <a:lnTo>
                    <a:pt x="131" y="4"/>
                  </a:lnTo>
                  <a:lnTo>
                    <a:pt x="0" y="135"/>
                  </a:lnTo>
                  <a:lnTo>
                    <a:pt x="0" y="136"/>
                  </a:lnTo>
                </a:path>
              </a:pathLst>
            </a:custGeom>
            <a:solidFill>
              <a:schemeClr val="accent1"/>
            </a:solidFill>
            <a:ln w="12700" cap="flat" cmpd="sng">
              <a:solidFill>
                <a:schemeClr val="tx1"/>
              </a:solidFill>
              <a:prstDash val="solid"/>
              <a:round/>
              <a:headEnd/>
              <a:tailEnd/>
            </a:ln>
            <a:effectLst/>
          </p:spPr>
          <p:txBody>
            <a:bodyPr wrap="none" anchor="ctr"/>
            <a:lstStyle/>
            <a:p>
              <a:endParaRPr lang="fa-IR">
                <a:solidFill>
                  <a:schemeClr val="accent2">
                    <a:lumMod val="50000"/>
                  </a:schemeClr>
                </a:solidFill>
              </a:endParaRPr>
            </a:p>
          </p:txBody>
        </p:sp>
      </p:grpSp>
      <p:grpSp>
        <p:nvGrpSpPr>
          <p:cNvPr id="7" name="Group 48"/>
          <p:cNvGrpSpPr>
            <a:grpSpLocks/>
          </p:cNvGrpSpPr>
          <p:nvPr/>
        </p:nvGrpSpPr>
        <p:grpSpPr bwMode="auto">
          <a:xfrm>
            <a:off x="2166918" y="3470258"/>
            <a:ext cx="1292225" cy="958850"/>
            <a:chOff x="1804" y="2390"/>
            <a:chExt cx="814" cy="604"/>
          </a:xfrm>
          <a:effectLst>
            <a:outerShdw blurRad="50800" dist="50800" dir="5400000" algn="ctr" rotWithShape="0">
              <a:schemeClr val="tx1"/>
            </a:outerShdw>
          </a:effectLst>
        </p:grpSpPr>
        <p:sp>
          <p:nvSpPr>
            <p:cNvPr id="12330" name="Rectangle 42"/>
            <p:cNvSpPr>
              <a:spLocks noChangeArrowheads="1"/>
            </p:cNvSpPr>
            <p:nvPr/>
          </p:nvSpPr>
          <p:spPr bwMode="auto">
            <a:xfrm>
              <a:off x="2415" y="2788"/>
              <a:ext cx="203" cy="206"/>
            </a:xfrm>
            <a:prstGeom prst="rect">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31" name="AutoShape 43"/>
            <p:cNvSpPr>
              <a:spLocks noChangeArrowheads="1"/>
            </p:cNvSpPr>
            <p:nvPr/>
          </p:nvSpPr>
          <p:spPr bwMode="auto">
            <a:xfrm rot="8100000">
              <a:off x="1913" y="2390"/>
              <a:ext cx="406" cy="406"/>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32" name="AutoShape 44"/>
            <p:cNvSpPr>
              <a:spLocks noChangeArrowheads="1"/>
            </p:cNvSpPr>
            <p:nvPr/>
          </p:nvSpPr>
          <p:spPr bwMode="auto">
            <a:xfrm rot="10800000">
              <a:off x="1999" y="2588"/>
              <a:ext cx="406" cy="404"/>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33" name="AutoShape 45"/>
            <p:cNvSpPr>
              <a:spLocks noChangeArrowheads="1"/>
            </p:cNvSpPr>
            <p:nvPr/>
          </p:nvSpPr>
          <p:spPr bwMode="auto">
            <a:xfrm rot="16200000">
              <a:off x="1814" y="2790"/>
              <a:ext cx="198" cy="200"/>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34" name="AutoShape 46"/>
            <p:cNvSpPr>
              <a:spLocks noChangeArrowheads="1"/>
            </p:cNvSpPr>
            <p:nvPr/>
          </p:nvSpPr>
          <p:spPr bwMode="auto">
            <a:xfrm rot="5400000" flipH="1">
              <a:off x="2213" y="2788"/>
              <a:ext cx="202" cy="200"/>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35" name="Freeform 47"/>
            <p:cNvSpPr>
              <a:spLocks/>
            </p:cNvSpPr>
            <p:nvPr/>
          </p:nvSpPr>
          <p:spPr bwMode="auto">
            <a:xfrm>
              <a:off x="1804" y="2577"/>
              <a:ext cx="403" cy="211"/>
            </a:xfrm>
            <a:custGeom>
              <a:avLst/>
              <a:gdLst/>
              <a:ahLst/>
              <a:cxnLst>
                <a:cxn ang="0">
                  <a:pos x="0" y="0"/>
                </a:cxn>
                <a:cxn ang="0">
                  <a:pos x="211" y="210"/>
                </a:cxn>
                <a:cxn ang="0">
                  <a:pos x="402" y="210"/>
                </a:cxn>
                <a:cxn ang="0">
                  <a:pos x="399" y="208"/>
                </a:cxn>
                <a:cxn ang="0">
                  <a:pos x="192" y="0"/>
                </a:cxn>
                <a:cxn ang="0">
                  <a:pos x="186" y="0"/>
                </a:cxn>
                <a:cxn ang="0">
                  <a:pos x="1" y="0"/>
                </a:cxn>
                <a:cxn ang="0">
                  <a:pos x="0" y="0"/>
                </a:cxn>
              </a:cxnLst>
              <a:rect l="0" t="0" r="r" b="b"/>
              <a:pathLst>
                <a:path w="403" h="211">
                  <a:moveTo>
                    <a:pt x="0" y="0"/>
                  </a:moveTo>
                  <a:lnTo>
                    <a:pt x="211" y="210"/>
                  </a:lnTo>
                  <a:lnTo>
                    <a:pt x="402" y="210"/>
                  </a:lnTo>
                  <a:lnTo>
                    <a:pt x="399" y="208"/>
                  </a:lnTo>
                  <a:lnTo>
                    <a:pt x="192" y="0"/>
                  </a:lnTo>
                  <a:lnTo>
                    <a:pt x="186" y="0"/>
                  </a:lnTo>
                  <a:lnTo>
                    <a:pt x="1" y="0"/>
                  </a:lnTo>
                  <a:lnTo>
                    <a:pt x="0" y="0"/>
                  </a:lnTo>
                </a:path>
              </a:pathLst>
            </a:custGeom>
            <a:solidFill>
              <a:schemeClr val="accent1"/>
            </a:solidFill>
            <a:ln w="12700" cap="flat" cmpd="sng">
              <a:solidFill>
                <a:schemeClr val="tx1"/>
              </a:solidFill>
              <a:prstDash val="solid"/>
              <a:round/>
              <a:headEnd/>
              <a:tailEnd/>
            </a:ln>
            <a:effectLst/>
          </p:spPr>
          <p:txBody>
            <a:bodyPr wrap="none" anchor="ctr"/>
            <a:lstStyle/>
            <a:p>
              <a:endParaRPr lang="fa-IR">
                <a:solidFill>
                  <a:schemeClr val="accent2">
                    <a:lumMod val="50000"/>
                  </a:schemeClr>
                </a:solidFill>
              </a:endParaRPr>
            </a:p>
          </p:txBody>
        </p:sp>
      </p:grpSp>
      <p:sp>
        <p:nvSpPr>
          <p:cNvPr id="12337" name="AutoShape 49"/>
          <p:cNvSpPr>
            <a:spLocks noChangeArrowheads="1"/>
          </p:cNvSpPr>
          <p:nvPr/>
        </p:nvSpPr>
        <p:spPr bwMode="auto">
          <a:xfrm rot="18900000" flipH="1">
            <a:off x="1954193" y="3887771"/>
            <a:ext cx="446087" cy="446088"/>
          </a:xfrm>
          <a:prstGeom prst="rtTriangle">
            <a:avLst/>
          </a:prstGeom>
          <a:solidFill>
            <a:schemeClr val="accent1"/>
          </a:solidFill>
          <a:ln w="12700">
            <a:solidFill>
              <a:schemeClr val="tx1"/>
            </a:solidFill>
            <a:miter lim="800000"/>
            <a:headEnd/>
            <a:tailEnd/>
          </a:ln>
          <a:effectLst>
            <a:outerShdw blurRad="50800" dist="50800" dir="5400000" algn="ctr" rotWithShape="0">
              <a:schemeClr val="tx1"/>
            </a:outerShdw>
          </a:effectLst>
        </p:spPr>
        <p:txBody>
          <a:bodyPr wrap="none" anchor="ctr"/>
          <a:lstStyle/>
          <a:p>
            <a:endParaRPr lang="fa-IR">
              <a:solidFill>
                <a:schemeClr val="accent2">
                  <a:lumMod val="50000"/>
                </a:schemeClr>
              </a:solidFill>
            </a:endParaRPr>
          </a:p>
        </p:txBody>
      </p:sp>
      <p:grpSp>
        <p:nvGrpSpPr>
          <p:cNvPr id="8" name="Group 58"/>
          <p:cNvGrpSpPr>
            <a:grpSpLocks/>
          </p:cNvGrpSpPr>
          <p:nvPr/>
        </p:nvGrpSpPr>
        <p:grpSpPr bwMode="auto">
          <a:xfrm>
            <a:off x="4268768" y="3506771"/>
            <a:ext cx="1328738" cy="1279525"/>
            <a:chOff x="3128" y="2413"/>
            <a:chExt cx="837" cy="806"/>
          </a:xfrm>
          <a:effectLst>
            <a:outerShdw blurRad="50800" dist="50800" dir="5400000" algn="ctr" rotWithShape="0">
              <a:schemeClr val="tx1"/>
            </a:outerShdw>
          </a:effectLst>
        </p:grpSpPr>
        <p:sp>
          <p:nvSpPr>
            <p:cNvPr id="12338" name="AutoShape 50"/>
            <p:cNvSpPr>
              <a:spLocks noChangeArrowheads="1"/>
            </p:cNvSpPr>
            <p:nvPr/>
          </p:nvSpPr>
          <p:spPr bwMode="auto">
            <a:xfrm rot="13500000" flipH="1">
              <a:off x="3472" y="2815"/>
              <a:ext cx="406" cy="404"/>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grpSp>
          <p:nvGrpSpPr>
            <p:cNvPr id="9" name="Group 57"/>
            <p:cNvGrpSpPr>
              <a:grpSpLocks/>
            </p:cNvGrpSpPr>
            <p:nvPr/>
          </p:nvGrpSpPr>
          <p:grpSpPr bwMode="auto">
            <a:xfrm>
              <a:off x="3128" y="2413"/>
              <a:ext cx="837" cy="595"/>
              <a:chOff x="3128" y="2413"/>
              <a:chExt cx="837" cy="595"/>
            </a:xfrm>
          </p:grpSpPr>
          <p:sp>
            <p:nvSpPr>
              <p:cNvPr id="12339" name="AutoShape 51"/>
              <p:cNvSpPr>
                <a:spLocks noChangeArrowheads="1"/>
              </p:cNvSpPr>
              <p:nvPr/>
            </p:nvSpPr>
            <p:spPr bwMode="auto">
              <a:xfrm rot="5400000" flipH="1">
                <a:off x="3130" y="2727"/>
                <a:ext cx="274" cy="278"/>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40" name="Rectangle 52"/>
              <p:cNvSpPr>
                <a:spLocks noChangeArrowheads="1"/>
              </p:cNvSpPr>
              <p:nvPr/>
            </p:nvSpPr>
            <p:spPr bwMode="auto">
              <a:xfrm>
                <a:off x="3196" y="2508"/>
                <a:ext cx="203" cy="206"/>
              </a:xfrm>
              <a:prstGeom prst="rect">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41" name="AutoShape 53"/>
              <p:cNvSpPr>
                <a:spLocks noChangeArrowheads="1"/>
              </p:cNvSpPr>
              <p:nvPr/>
            </p:nvSpPr>
            <p:spPr bwMode="auto">
              <a:xfrm rot="2700000" flipH="1">
                <a:off x="3210" y="2511"/>
                <a:ext cx="406" cy="406"/>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42" name="AutoShape 54"/>
              <p:cNvSpPr>
                <a:spLocks noChangeArrowheads="1"/>
              </p:cNvSpPr>
              <p:nvPr/>
            </p:nvSpPr>
            <p:spPr bwMode="auto">
              <a:xfrm rot="8100000">
                <a:off x="3198" y="2413"/>
                <a:ext cx="198" cy="200"/>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43" name="AutoShape 55"/>
              <p:cNvSpPr>
                <a:spLocks noChangeArrowheads="1"/>
              </p:cNvSpPr>
              <p:nvPr/>
            </p:nvSpPr>
            <p:spPr bwMode="auto">
              <a:xfrm rot="8100000" flipH="1">
                <a:off x="3734" y="2631"/>
                <a:ext cx="202" cy="200"/>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44" name="Freeform 56"/>
              <p:cNvSpPr>
                <a:spLocks/>
              </p:cNvSpPr>
              <p:nvPr/>
            </p:nvSpPr>
            <p:spPr bwMode="auto">
              <a:xfrm>
                <a:off x="3828" y="2575"/>
                <a:ext cx="137" cy="433"/>
              </a:xfrm>
              <a:custGeom>
                <a:avLst/>
                <a:gdLst/>
                <a:ahLst/>
                <a:cxnLst>
                  <a:cxn ang="0">
                    <a:pos x="0" y="0"/>
                  </a:cxn>
                  <a:cxn ang="0">
                    <a:pos x="1" y="297"/>
                  </a:cxn>
                  <a:cxn ang="0">
                    <a:pos x="136" y="432"/>
                  </a:cxn>
                  <a:cxn ang="0">
                    <a:pos x="135" y="429"/>
                  </a:cxn>
                  <a:cxn ang="0">
                    <a:pos x="136" y="135"/>
                  </a:cxn>
                  <a:cxn ang="0">
                    <a:pos x="132" y="131"/>
                  </a:cxn>
                  <a:cxn ang="0">
                    <a:pos x="1" y="0"/>
                  </a:cxn>
                  <a:cxn ang="0">
                    <a:pos x="0" y="0"/>
                  </a:cxn>
                </a:cxnLst>
                <a:rect l="0" t="0" r="r" b="b"/>
                <a:pathLst>
                  <a:path w="137" h="433">
                    <a:moveTo>
                      <a:pt x="0" y="0"/>
                    </a:moveTo>
                    <a:lnTo>
                      <a:pt x="1" y="297"/>
                    </a:lnTo>
                    <a:lnTo>
                      <a:pt x="136" y="432"/>
                    </a:lnTo>
                    <a:lnTo>
                      <a:pt x="135" y="429"/>
                    </a:lnTo>
                    <a:lnTo>
                      <a:pt x="136" y="135"/>
                    </a:lnTo>
                    <a:lnTo>
                      <a:pt x="132" y="131"/>
                    </a:lnTo>
                    <a:lnTo>
                      <a:pt x="1" y="0"/>
                    </a:lnTo>
                    <a:lnTo>
                      <a:pt x="0" y="0"/>
                    </a:lnTo>
                  </a:path>
                </a:pathLst>
              </a:custGeom>
              <a:solidFill>
                <a:schemeClr val="accent1"/>
              </a:solidFill>
              <a:ln w="12700" cap="flat" cmpd="sng">
                <a:solidFill>
                  <a:schemeClr val="tx1"/>
                </a:solidFill>
                <a:prstDash val="solid"/>
                <a:round/>
                <a:headEnd/>
                <a:tailEnd/>
              </a:ln>
              <a:effectLst/>
            </p:spPr>
            <p:txBody>
              <a:bodyPr wrap="none" anchor="ctr"/>
              <a:lstStyle/>
              <a:p>
                <a:endParaRPr lang="fa-IR">
                  <a:solidFill>
                    <a:schemeClr val="accent2">
                      <a:lumMod val="50000"/>
                    </a:schemeClr>
                  </a:solidFill>
                </a:endParaRPr>
              </a:p>
            </p:txBody>
          </p:sp>
        </p:grpSp>
      </p:grpSp>
      <p:grpSp>
        <p:nvGrpSpPr>
          <p:cNvPr id="10" name="Group 66"/>
          <p:cNvGrpSpPr>
            <a:grpSpLocks/>
          </p:cNvGrpSpPr>
          <p:nvPr/>
        </p:nvGrpSpPr>
        <p:grpSpPr bwMode="auto">
          <a:xfrm>
            <a:off x="6243618" y="2901933"/>
            <a:ext cx="1198563" cy="1525588"/>
            <a:chOff x="4372" y="2032"/>
            <a:chExt cx="755" cy="961"/>
          </a:xfrm>
          <a:effectLst>
            <a:outerShdw blurRad="50800" dist="50800" dir="5400000" algn="ctr" rotWithShape="0">
              <a:schemeClr val="tx1"/>
            </a:outerShdw>
          </a:effectLst>
        </p:grpSpPr>
        <p:sp>
          <p:nvSpPr>
            <p:cNvPr id="12347" name="Rectangle 59"/>
            <p:cNvSpPr>
              <a:spLocks noChangeArrowheads="1"/>
            </p:cNvSpPr>
            <p:nvPr/>
          </p:nvSpPr>
          <p:spPr bwMode="auto">
            <a:xfrm rot="18900000">
              <a:off x="4519" y="2371"/>
              <a:ext cx="198" cy="202"/>
            </a:xfrm>
            <a:prstGeom prst="rect">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48" name="AutoShape 60"/>
            <p:cNvSpPr>
              <a:spLocks noChangeArrowheads="1"/>
            </p:cNvSpPr>
            <p:nvPr/>
          </p:nvSpPr>
          <p:spPr bwMode="auto">
            <a:xfrm rot="2700000" flipH="1">
              <a:off x="4721" y="2404"/>
              <a:ext cx="406" cy="406"/>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49" name="AutoShape 61"/>
            <p:cNvSpPr>
              <a:spLocks noChangeArrowheads="1"/>
            </p:cNvSpPr>
            <p:nvPr/>
          </p:nvSpPr>
          <p:spPr bwMode="auto">
            <a:xfrm rot="5400000" flipH="1">
              <a:off x="4627" y="2588"/>
              <a:ext cx="406" cy="404"/>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50" name="AutoShape 62"/>
            <p:cNvSpPr>
              <a:spLocks noChangeArrowheads="1"/>
            </p:cNvSpPr>
            <p:nvPr/>
          </p:nvSpPr>
          <p:spPr bwMode="auto">
            <a:xfrm rot="16200000">
              <a:off x="4413" y="2032"/>
              <a:ext cx="198" cy="200"/>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51" name="AutoShape 63"/>
            <p:cNvSpPr>
              <a:spLocks noChangeArrowheads="1"/>
            </p:cNvSpPr>
            <p:nvPr/>
          </p:nvSpPr>
          <p:spPr bwMode="auto">
            <a:xfrm rot="13500000">
              <a:off x="4372" y="2517"/>
              <a:ext cx="204" cy="204"/>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12352" name="Freeform 64"/>
            <p:cNvSpPr>
              <a:spLocks/>
            </p:cNvSpPr>
            <p:nvPr/>
          </p:nvSpPr>
          <p:spPr bwMode="auto">
            <a:xfrm>
              <a:off x="4618" y="2032"/>
              <a:ext cx="137" cy="432"/>
            </a:xfrm>
            <a:custGeom>
              <a:avLst/>
              <a:gdLst/>
              <a:ahLst/>
              <a:cxnLst>
                <a:cxn ang="0">
                  <a:pos x="0" y="297"/>
                </a:cxn>
                <a:cxn ang="0">
                  <a:pos x="136" y="431"/>
                </a:cxn>
                <a:cxn ang="0">
                  <a:pos x="135" y="135"/>
                </a:cxn>
                <a:cxn ang="0">
                  <a:pos x="0" y="0"/>
                </a:cxn>
                <a:cxn ang="0">
                  <a:pos x="0" y="297"/>
                </a:cxn>
              </a:cxnLst>
              <a:rect l="0" t="0" r="r" b="b"/>
              <a:pathLst>
                <a:path w="137" h="432">
                  <a:moveTo>
                    <a:pt x="0" y="297"/>
                  </a:moveTo>
                  <a:lnTo>
                    <a:pt x="136" y="431"/>
                  </a:lnTo>
                  <a:lnTo>
                    <a:pt x="135" y="135"/>
                  </a:lnTo>
                  <a:lnTo>
                    <a:pt x="0" y="0"/>
                  </a:lnTo>
                  <a:lnTo>
                    <a:pt x="0" y="297"/>
                  </a:lnTo>
                </a:path>
              </a:pathLst>
            </a:custGeom>
            <a:solidFill>
              <a:schemeClr val="accent1"/>
            </a:solidFill>
            <a:ln w="12700" cap="flat" cmpd="sng">
              <a:solidFill>
                <a:schemeClr val="tx1"/>
              </a:solidFill>
              <a:prstDash val="solid"/>
              <a:round/>
              <a:headEnd/>
              <a:tailEnd/>
            </a:ln>
            <a:effectLst/>
          </p:spPr>
          <p:txBody>
            <a:bodyPr wrap="none" anchor="ctr"/>
            <a:lstStyle/>
            <a:p>
              <a:endParaRPr lang="fa-IR">
                <a:solidFill>
                  <a:schemeClr val="accent2">
                    <a:lumMod val="50000"/>
                  </a:schemeClr>
                </a:solidFill>
              </a:endParaRPr>
            </a:p>
          </p:txBody>
        </p:sp>
        <p:sp>
          <p:nvSpPr>
            <p:cNvPr id="12353" name="AutoShape 65"/>
            <p:cNvSpPr>
              <a:spLocks noChangeArrowheads="1"/>
            </p:cNvSpPr>
            <p:nvPr/>
          </p:nvSpPr>
          <p:spPr bwMode="auto">
            <a:xfrm rot="2700000">
              <a:off x="4494" y="2672"/>
              <a:ext cx="269" cy="269"/>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grpSp>
      <p:grpSp>
        <p:nvGrpSpPr>
          <p:cNvPr id="11" name="Group 11"/>
          <p:cNvGrpSpPr>
            <a:grpSpLocks/>
          </p:cNvGrpSpPr>
          <p:nvPr/>
        </p:nvGrpSpPr>
        <p:grpSpPr bwMode="auto">
          <a:xfrm>
            <a:off x="7097693" y="4487846"/>
            <a:ext cx="1192213" cy="1905000"/>
            <a:chOff x="4910" y="3031"/>
            <a:chExt cx="751" cy="1200"/>
          </a:xfrm>
          <a:effectLst>
            <a:outerShdw blurRad="50800" dist="50800" dir="5400000" algn="ctr" rotWithShape="0">
              <a:schemeClr val="tx1"/>
            </a:outerShdw>
          </a:effectLst>
        </p:grpSpPr>
        <p:sp>
          <p:nvSpPr>
            <p:cNvPr id="68" name="AutoShape 4"/>
            <p:cNvSpPr>
              <a:spLocks noChangeArrowheads="1"/>
            </p:cNvSpPr>
            <p:nvPr/>
          </p:nvSpPr>
          <p:spPr bwMode="auto">
            <a:xfrm rot="18900000">
              <a:off x="4971" y="3080"/>
              <a:ext cx="204" cy="202"/>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69" name="AutoShape 5"/>
            <p:cNvSpPr>
              <a:spLocks noChangeArrowheads="1"/>
            </p:cNvSpPr>
            <p:nvPr/>
          </p:nvSpPr>
          <p:spPr bwMode="auto">
            <a:xfrm rot="8100000">
              <a:off x="4923" y="3031"/>
              <a:ext cx="312" cy="310"/>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70" name="AutoShape 6"/>
            <p:cNvSpPr>
              <a:spLocks noChangeArrowheads="1"/>
            </p:cNvSpPr>
            <p:nvPr/>
          </p:nvSpPr>
          <p:spPr bwMode="auto">
            <a:xfrm>
              <a:off x="5086" y="3812"/>
              <a:ext cx="288" cy="288"/>
            </a:xfrm>
            <a:prstGeom prst="diamond">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71" name="AutoShape 7"/>
            <p:cNvSpPr>
              <a:spLocks noChangeArrowheads="1"/>
            </p:cNvSpPr>
            <p:nvPr/>
          </p:nvSpPr>
          <p:spPr bwMode="auto">
            <a:xfrm rot="16200000" flipH="1">
              <a:off x="5001" y="3577"/>
              <a:ext cx="450" cy="458"/>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72" name="AutoShape 8"/>
            <p:cNvSpPr>
              <a:spLocks noChangeArrowheads="1"/>
            </p:cNvSpPr>
            <p:nvPr/>
          </p:nvSpPr>
          <p:spPr bwMode="auto">
            <a:xfrm flipH="1">
              <a:off x="5110" y="4029"/>
              <a:ext cx="197" cy="200"/>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73" name="AutoShape 9"/>
            <p:cNvSpPr>
              <a:spLocks noChangeArrowheads="1"/>
            </p:cNvSpPr>
            <p:nvPr/>
          </p:nvSpPr>
          <p:spPr bwMode="auto">
            <a:xfrm rot="8100000">
              <a:off x="4910" y="3360"/>
              <a:ext cx="451" cy="450"/>
            </a:xfrm>
            <a:prstGeom prst="rtTriangle">
              <a:avLst/>
            </a:prstGeom>
            <a:solidFill>
              <a:schemeClr val="accent1"/>
            </a:solidFill>
            <a:ln w="12700">
              <a:solidFill>
                <a:schemeClr val="tx1"/>
              </a:solidFill>
              <a:miter lim="800000"/>
              <a:headEnd/>
              <a:tailEnd/>
            </a:ln>
            <a:effectLst/>
          </p:spPr>
          <p:txBody>
            <a:bodyPr wrap="none" anchor="ctr"/>
            <a:lstStyle/>
            <a:p>
              <a:endParaRPr lang="fa-IR">
                <a:solidFill>
                  <a:schemeClr val="accent2">
                    <a:lumMod val="50000"/>
                  </a:schemeClr>
                </a:solidFill>
              </a:endParaRPr>
            </a:p>
          </p:txBody>
        </p:sp>
        <p:sp>
          <p:nvSpPr>
            <p:cNvPr id="74" name="Freeform 10"/>
            <p:cNvSpPr>
              <a:spLocks/>
            </p:cNvSpPr>
            <p:nvPr/>
          </p:nvSpPr>
          <p:spPr bwMode="auto">
            <a:xfrm>
              <a:off x="5460" y="3833"/>
              <a:ext cx="201" cy="398"/>
            </a:xfrm>
            <a:custGeom>
              <a:avLst/>
              <a:gdLst/>
              <a:ahLst/>
              <a:cxnLst>
                <a:cxn ang="0">
                  <a:pos x="0" y="0"/>
                </a:cxn>
                <a:cxn ang="0">
                  <a:pos x="0" y="199"/>
                </a:cxn>
                <a:cxn ang="0">
                  <a:pos x="200" y="397"/>
                </a:cxn>
                <a:cxn ang="0">
                  <a:pos x="200" y="196"/>
                </a:cxn>
                <a:cxn ang="0">
                  <a:pos x="0" y="0"/>
                </a:cxn>
              </a:cxnLst>
              <a:rect l="0" t="0" r="r" b="b"/>
              <a:pathLst>
                <a:path w="201" h="398">
                  <a:moveTo>
                    <a:pt x="0" y="0"/>
                  </a:moveTo>
                  <a:lnTo>
                    <a:pt x="0" y="199"/>
                  </a:lnTo>
                  <a:lnTo>
                    <a:pt x="200" y="397"/>
                  </a:lnTo>
                  <a:lnTo>
                    <a:pt x="200" y="196"/>
                  </a:lnTo>
                  <a:lnTo>
                    <a:pt x="0" y="0"/>
                  </a:lnTo>
                </a:path>
              </a:pathLst>
            </a:custGeom>
            <a:solidFill>
              <a:schemeClr val="accent1"/>
            </a:solidFill>
            <a:ln w="12700" cap="flat" cmpd="sng">
              <a:solidFill>
                <a:schemeClr val="tx1"/>
              </a:solidFill>
              <a:prstDash val="solid"/>
              <a:round/>
              <a:headEnd/>
              <a:tailEnd/>
            </a:ln>
            <a:effectLst/>
          </p:spPr>
          <p:txBody>
            <a:bodyPr wrap="none" anchor="ctr"/>
            <a:lstStyle/>
            <a:p>
              <a:endParaRPr lang="fa-IR">
                <a:solidFill>
                  <a:schemeClr val="accent2">
                    <a:lumMod val="50000"/>
                  </a:schemeClr>
                </a:solidFill>
              </a:endParaRPr>
            </a:p>
          </p:txBody>
        </p:sp>
      </p:grpSp>
      <p:grpSp>
        <p:nvGrpSpPr>
          <p:cNvPr id="12" name="Group 11"/>
          <p:cNvGrpSpPr>
            <a:grpSpLocks/>
          </p:cNvGrpSpPr>
          <p:nvPr/>
        </p:nvGrpSpPr>
        <p:grpSpPr bwMode="auto">
          <a:xfrm>
            <a:off x="4929190" y="4633912"/>
            <a:ext cx="1665287" cy="2224088"/>
            <a:chOff x="4603" y="2998"/>
            <a:chExt cx="1049" cy="1401"/>
          </a:xfrm>
          <a:effectLst>
            <a:outerShdw blurRad="50800" dist="50800" dir="5400000" algn="ctr" rotWithShape="0">
              <a:schemeClr val="tx1"/>
            </a:outerShdw>
          </a:effectLst>
        </p:grpSpPr>
        <p:sp>
          <p:nvSpPr>
            <p:cNvPr id="76" name="AutoShape 4"/>
            <p:cNvSpPr>
              <a:spLocks noChangeArrowheads="1"/>
            </p:cNvSpPr>
            <p:nvPr/>
          </p:nvSpPr>
          <p:spPr bwMode="auto">
            <a:xfrm rot="18900000" flipH="1">
              <a:off x="4602" y="3006"/>
              <a:ext cx="202" cy="200"/>
            </a:xfrm>
            <a:prstGeom prst="rtTriangle">
              <a:avLst/>
            </a:prstGeom>
            <a:solidFill>
              <a:schemeClr val="accent1"/>
            </a:solidFill>
            <a:ln w="12700">
              <a:solidFill>
                <a:schemeClr val="accent1"/>
              </a:solidFill>
              <a:miter lim="800000"/>
              <a:headEnd/>
              <a:tailEnd/>
            </a:ln>
            <a:effectLst/>
          </p:spPr>
          <p:txBody>
            <a:bodyPr wrap="none" anchor="ctr"/>
            <a:lstStyle/>
            <a:p>
              <a:endParaRPr lang="fa-IR"/>
            </a:p>
          </p:txBody>
        </p:sp>
        <p:sp>
          <p:nvSpPr>
            <p:cNvPr id="77" name="AutoShape 5"/>
            <p:cNvSpPr>
              <a:spLocks noChangeArrowheads="1"/>
            </p:cNvSpPr>
            <p:nvPr/>
          </p:nvSpPr>
          <p:spPr bwMode="auto">
            <a:xfrm rot="13500000" flipH="1">
              <a:off x="4872" y="4095"/>
              <a:ext cx="306" cy="304"/>
            </a:xfrm>
            <a:prstGeom prst="rtTriangle">
              <a:avLst/>
            </a:prstGeom>
            <a:solidFill>
              <a:schemeClr val="accent1"/>
            </a:solidFill>
            <a:ln w="12700">
              <a:solidFill>
                <a:schemeClr val="accent1"/>
              </a:solidFill>
              <a:miter lim="800000"/>
              <a:headEnd/>
              <a:tailEnd/>
            </a:ln>
            <a:effectLst/>
          </p:spPr>
          <p:txBody>
            <a:bodyPr wrap="none" anchor="ctr"/>
            <a:lstStyle/>
            <a:p>
              <a:endParaRPr lang="fa-IR"/>
            </a:p>
          </p:txBody>
        </p:sp>
        <p:sp>
          <p:nvSpPr>
            <p:cNvPr id="78" name="AutoShape 6"/>
            <p:cNvSpPr>
              <a:spLocks noChangeArrowheads="1"/>
            </p:cNvSpPr>
            <p:nvPr/>
          </p:nvSpPr>
          <p:spPr bwMode="auto">
            <a:xfrm>
              <a:off x="4704" y="3102"/>
              <a:ext cx="288" cy="288"/>
            </a:xfrm>
            <a:prstGeom prst="diamond">
              <a:avLst/>
            </a:prstGeom>
            <a:solidFill>
              <a:schemeClr val="accent1"/>
            </a:solidFill>
            <a:ln w="12700">
              <a:solidFill>
                <a:schemeClr val="accent1"/>
              </a:solidFill>
              <a:miter lim="800000"/>
              <a:headEnd/>
              <a:tailEnd/>
            </a:ln>
            <a:effectLst/>
          </p:spPr>
          <p:txBody>
            <a:bodyPr wrap="none" anchor="ctr"/>
            <a:lstStyle/>
            <a:p>
              <a:endParaRPr lang="fa-IR"/>
            </a:p>
          </p:txBody>
        </p:sp>
        <p:sp>
          <p:nvSpPr>
            <p:cNvPr id="79" name="AutoShape 7"/>
            <p:cNvSpPr>
              <a:spLocks noChangeArrowheads="1"/>
            </p:cNvSpPr>
            <p:nvPr/>
          </p:nvSpPr>
          <p:spPr bwMode="auto">
            <a:xfrm rot="5400000" flipH="1">
              <a:off x="4789" y="3334"/>
              <a:ext cx="450" cy="448"/>
            </a:xfrm>
            <a:prstGeom prst="rtTriangle">
              <a:avLst/>
            </a:prstGeom>
            <a:solidFill>
              <a:schemeClr val="accent1"/>
            </a:solidFill>
            <a:ln w="12700">
              <a:solidFill>
                <a:schemeClr val="accent1"/>
              </a:solidFill>
              <a:miter lim="800000"/>
              <a:headEnd/>
              <a:tailEnd/>
            </a:ln>
            <a:effectLst/>
          </p:spPr>
          <p:txBody>
            <a:bodyPr wrap="none" anchor="ctr"/>
            <a:lstStyle/>
            <a:p>
              <a:endParaRPr lang="fa-IR"/>
            </a:p>
          </p:txBody>
        </p:sp>
        <p:sp>
          <p:nvSpPr>
            <p:cNvPr id="80" name="AutoShape 8"/>
            <p:cNvSpPr>
              <a:spLocks noChangeArrowheads="1"/>
            </p:cNvSpPr>
            <p:nvPr/>
          </p:nvSpPr>
          <p:spPr bwMode="auto">
            <a:xfrm rot="8100000" flipH="1">
              <a:off x="4894" y="2999"/>
              <a:ext cx="202" cy="200"/>
            </a:xfrm>
            <a:prstGeom prst="rtTriangle">
              <a:avLst/>
            </a:prstGeom>
            <a:solidFill>
              <a:schemeClr val="accent1"/>
            </a:solidFill>
            <a:ln w="12700">
              <a:solidFill>
                <a:schemeClr val="accent1"/>
              </a:solidFill>
              <a:miter lim="800000"/>
              <a:headEnd/>
              <a:tailEnd/>
            </a:ln>
            <a:effectLst/>
          </p:spPr>
          <p:txBody>
            <a:bodyPr wrap="none" anchor="ctr"/>
            <a:lstStyle/>
            <a:p>
              <a:endParaRPr lang="fa-IR"/>
            </a:p>
          </p:txBody>
        </p:sp>
        <p:sp>
          <p:nvSpPr>
            <p:cNvPr id="81" name="AutoShape 9"/>
            <p:cNvSpPr>
              <a:spLocks noChangeArrowheads="1"/>
            </p:cNvSpPr>
            <p:nvPr/>
          </p:nvSpPr>
          <p:spPr bwMode="auto">
            <a:xfrm rot="10800000">
              <a:off x="4787" y="3791"/>
              <a:ext cx="451" cy="449"/>
            </a:xfrm>
            <a:prstGeom prst="rtTriangle">
              <a:avLst/>
            </a:prstGeom>
            <a:solidFill>
              <a:schemeClr val="accent1"/>
            </a:solidFill>
            <a:ln w="12700">
              <a:solidFill>
                <a:schemeClr val="accent1"/>
              </a:solidFill>
              <a:miter lim="800000"/>
              <a:headEnd/>
              <a:tailEnd/>
            </a:ln>
            <a:effectLst/>
          </p:spPr>
          <p:txBody>
            <a:bodyPr wrap="none" anchor="ctr"/>
            <a:lstStyle/>
            <a:p>
              <a:endParaRPr lang="fa-IR"/>
            </a:p>
          </p:txBody>
        </p:sp>
        <p:sp>
          <p:nvSpPr>
            <p:cNvPr id="82" name="Freeform 10"/>
            <p:cNvSpPr>
              <a:spLocks/>
            </p:cNvSpPr>
            <p:nvPr/>
          </p:nvSpPr>
          <p:spPr bwMode="auto">
            <a:xfrm>
              <a:off x="5243" y="4039"/>
              <a:ext cx="409" cy="204"/>
            </a:xfrm>
            <a:custGeom>
              <a:avLst/>
              <a:gdLst/>
              <a:ahLst/>
              <a:cxnLst>
                <a:cxn ang="0">
                  <a:pos x="408" y="0"/>
                </a:cxn>
                <a:cxn ang="0">
                  <a:pos x="203" y="0"/>
                </a:cxn>
                <a:cxn ang="0">
                  <a:pos x="0" y="203"/>
                </a:cxn>
                <a:cxn ang="0">
                  <a:pos x="206" y="203"/>
                </a:cxn>
                <a:cxn ang="0">
                  <a:pos x="408" y="0"/>
                </a:cxn>
              </a:cxnLst>
              <a:rect l="0" t="0" r="r" b="b"/>
              <a:pathLst>
                <a:path w="409" h="204">
                  <a:moveTo>
                    <a:pt x="408" y="0"/>
                  </a:moveTo>
                  <a:lnTo>
                    <a:pt x="203" y="0"/>
                  </a:lnTo>
                  <a:lnTo>
                    <a:pt x="0" y="203"/>
                  </a:lnTo>
                  <a:lnTo>
                    <a:pt x="206" y="203"/>
                  </a:lnTo>
                  <a:lnTo>
                    <a:pt x="408" y="0"/>
                  </a:lnTo>
                </a:path>
              </a:pathLst>
            </a:custGeom>
            <a:solidFill>
              <a:schemeClr val="accent1"/>
            </a:solidFill>
            <a:ln w="12700" cap="flat" cmpd="sng">
              <a:solidFill>
                <a:schemeClr val="accent1"/>
              </a:solidFill>
              <a:prstDash val="solid"/>
              <a:round/>
              <a:headEnd/>
              <a:tailEnd/>
            </a:ln>
            <a:effectLst/>
          </p:spPr>
          <p:txBody>
            <a:bodyPr wrap="none" anchor="ctr"/>
            <a:lstStyle/>
            <a:p>
              <a:endParaRPr lang="fa-I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6643702" y="1357298"/>
            <a:ext cx="1665287" cy="2224088"/>
            <a:chOff x="4603" y="2998"/>
            <a:chExt cx="1049" cy="1401"/>
          </a:xfrm>
          <a:effectLst>
            <a:outerShdw blurRad="50800" dist="50800" dir="5400000" algn="ctr" rotWithShape="0">
              <a:schemeClr val="tx1"/>
            </a:outerShdw>
          </a:effectLst>
        </p:grpSpPr>
        <p:sp>
          <p:nvSpPr>
            <p:cNvPr id="3" name="AutoShape 4"/>
            <p:cNvSpPr>
              <a:spLocks noChangeArrowheads="1"/>
            </p:cNvSpPr>
            <p:nvPr/>
          </p:nvSpPr>
          <p:spPr bwMode="auto">
            <a:xfrm rot="18900000" flipH="1">
              <a:off x="4602" y="3006"/>
              <a:ext cx="202" cy="200"/>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4" name="AutoShape 5"/>
            <p:cNvSpPr>
              <a:spLocks noChangeArrowheads="1"/>
            </p:cNvSpPr>
            <p:nvPr/>
          </p:nvSpPr>
          <p:spPr bwMode="auto">
            <a:xfrm rot="13500000" flipH="1">
              <a:off x="4872" y="4095"/>
              <a:ext cx="306" cy="304"/>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5" name="AutoShape 6"/>
            <p:cNvSpPr>
              <a:spLocks noChangeArrowheads="1"/>
            </p:cNvSpPr>
            <p:nvPr/>
          </p:nvSpPr>
          <p:spPr bwMode="auto">
            <a:xfrm>
              <a:off x="4704" y="3102"/>
              <a:ext cx="288" cy="288"/>
            </a:xfrm>
            <a:prstGeom prst="diamond">
              <a:avLst/>
            </a:prstGeom>
            <a:solidFill>
              <a:schemeClr val="accent1"/>
            </a:solidFill>
            <a:ln w="12700">
              <a:solidFill>
                <a:schemeClr val="tx1"/>
              </a:solidFill>
              <a:miter lim="800000"/>
              <a:headEnd/>
              <a:tailEnd/>
            </a:ln>
            <a:effectLst/>
          </p:spPr>
          <p:txBody>
            <a:bodyPr wrap="none" anchor="ctr"/>
            <a:lstStyle/>
            <a:p>
              <a:endParaRPr lang="fa-IR"/>
            </a:p>
          </p:txBody>
        </p:sp>
        <p:sp>
          <p:nvSpPr>
            <p:cNvPr id="6" name="AutoShape 7"/>
            <p:cNvSpPr>
              <a:spLocks noChangeArrowheads="1"/>
            </p:cNvSpPr>
            <p:nvPr/>
          </p:nvSpPr>
          <p:spPr bwMode="auto">
            <a:xfrm rot="5400000" flipH="1">
              <a:off x="4789" y="3334"/>
              <a:ext cx="450" cy="448"/>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7" name="AutoShape 8"/>
            <p:cNvSpPr>
              <a:spLocks noChangeArrowheads="1"/>
            </p:cNvSpPr>
            <p:nvPr/>
          </p:nvSpPr>
          <p:spPr bwMode="auto">
            <a:xfrm rot="8100000" flipH="1">
              <a:off x="4894" y="2999"/>
              <a:ext cx="202" cy="200"/>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8" name="AutoShape 9"/>
            <p:cNvSpPr>
              <a:spLocks noChangeArrowheads="1"/>
            </p:cNvSpPr>
            <p:nvPr/>
          </p:nvSpPr>
          <p:spPr bwMode="auto">
            <a:xfrm rot="10800000">
              <a:off x="4787" y="3791"/>
              <a:ext cx="451" cy="449"/>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9" name="Freeform 10"/>
            <p:cNvSpPr>
              <a:spLocks/>
            </p:cNvSpPr>
            <p:nvPr/>
          </p:nvSpPr>
          <p:spPr bwMode="auto">
            <a:xfrm>
              <a:off x="5243" y="4039"/>
              <a:ext cx="409" cy="204"/>
            </a:xfrm>
            <a:custGeom>
              <a:avLst/>
              <a:gdLst/>
              <a:ahLst/>
              <a:cxnLst>
                <a:cxn ang="0">
                  <a:pos x="408" y="0"/>
                </a:cxn>
                <a:cxn ang="0">
                  <a:pos x="203" y="0"/>
                </a:cxn>
                <a:cxn ang="0">
                  <a:pos x="0" y="203"/>
                </a:cxn>
                <a:cxn ang="0">
                  <a:pos x="206" y="203"/>
                </a:cxn>
                <a:cxn ang="0">
                  <a:pos x="408" y="0"/>
                </a:cxn>
              </a:cxnLst>
              <a:rect l="0" t="0" r="r" b="b"/>
              <a:pathLst>
                <a:path w="409" h="204">
                  <a:moveTo>
                    <a:pt x="408" y="0"/>
                  </a:moveTo>
                  <a:lnTo>
                    <a:pt x="203" y="0"/>
                  </a:lnTo>
                  <a:lnTo>
                    <a:pt x="0" y="203"/>
                  </a:lnTo>
                  <a:lnTo>
                    <a:pt x="206" y="203"/>
                  </a:lnTo>
                  <a:lnTo>
                    <a:pt x="408" y="0"/>
                  </a:lnTo>
                </a:path>
              </a:pathLst>
            </a:custGeom>
            <a:solidFill>
              <a:schemeClr val="accent1"/>
            </a:solidFill>
            <a:ln w="12700" cap="flat" cmpd="sng">
              <a:solidFill>
                <a:schemeClr val="tx1"/>
              </a:solidFill>
              <a:prstDash val="solid"/>
              <a:round/>
              <a:headEnd/>
              <a:tailEnd/>
            </a:ln>
            <a:effectLst/>
          </p:spPr>
          <p:txBody>
            <a:bodyPr wrap="none" anchor="ctr"/>
            <a:lstStyle/>
            <a:p>
              <a:endParaRPr lang="fa-IR"/>
            </a:p>
          </p:txBody>
        </p:sp>
      </p:grpSp>
      <p:grpSp>
        <p:nvGrpSpPr>
          <p:cNvPr id="10" name="Group 11"/>
          <p:cNvGrpSpPr>
            <a:grpSpLocks/>
          </p:cNvGrpSpPr>
          <p:nvPr/>
        </p:nvGrpSpPr>
        <p:grpSpPr bwMode="auto">
          <a:xfrm>
            <a:off x="3571868" y="1643050"/>
            <a:ext cx="1676400" cy="1162050"/>
            <a:chOff x="4555" y="3494"/>
            <a:chExt cx="1056" cy="732"/>
          </a:xfrm>
          <a:effectLst>
            <a:outerShdw blurRad="50800" dist="50800" dir="5400000" algn="ctr" rotWithShape="0">
              <a:schemeClr val="tx1"/>
            </a:outerShdw>
          </a:effectLst>
        </p:grpSpPr>
        <p:sp>
          <p:nvSpPr>
            <p:cNvPr id="11" name="AutoShape 4"/>
            <p:cNvSpPr>
              <a:spLocks noChangeArrowheads="1"/>
            </p:cNvSpPr>
            <p:nvPr/>
          </p:nvSpPr>
          <p:spPr bwMode="auto">
            <a:xfrm rot="10800000" flipH="1">
              <a:off x="5389" y="4022"/>
              <a:ext cx="207" cy="198"/>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12" name="AutoShape 5"/>
            <p:cNvSpPr>
              <a:spLocks noChangeArrowheads="1"/>
            </p:cNvSpPr>
            <p:nvPr/>
          </p:nvSpPr>
          <p:spPr bwMode="auto">
            <a:xfrm rot="4320000" flipH="1">
              <a:off x="4647" y="3495"/>
              <a:ext cx="450" cy="450"/>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13" name="Freeform 6"/>
            <p:cNvSpPr>
              <a:spLocks/>
            </p:cNvSpPr>
            <p:nvPr/>
          </p:nvSpPr>
          <p:spPr bwMode="auto">
            <a:xfrm>
              <a:off x="4555" y="4020"/>
              <a:ext cx="409" cy="206"/>
            </a:xfrm>
            <a:custGeom>
              <a:avLst/>
              <a:gdLst/>
              <a:ahLst/>
              <a:cxnLst>
                <a:cxn ang="0">
                  <a:pos x="0" y="0"/>
                </a:cxn>
                <a:cxn ang="0">
                  <a:pos x="204" y="0"/>
                </a:cxn>
                <a:cxn ang="0">
                  <a:pos x="408" y="205"/>
                </a:cxn>
                <a:cxn ang="0">
                  <a:pos x="201" y="205"/>
                </a:cxn>
                <a:cxn ang="0">
                  <a:pos x="0" y="0"/>
                </a:cxn>
              </a:cxnLst>
              <a:rect l="0" t="0" r="r" b="b"/>
              <a:pathLst>
                <a:path w="409" h="206">
                  <a:moveTo>
                    <a:pt x="0" y="0"/>
                  </a:moveTo>
                  <a:lnTo>
                    <a:pt x="204" y="0"/>
                  </a:lnTo>
                  <a:lnTo>
                    <a:pt x="408" y="205"/>
                  </a:lnTo>
                  <a:lnTo>
                    <a:pt x="201" y="205"/>
                  </a:lnTo>
                  <a:lnTo>
                    <a:pt x="0" y="0"/>
                  </a:lnTo>
                </a:path>
              </a:pathLst>
            </a:custGeom>
            <a:solidFill>
              <a:schemeClr val="accent1"/>
            </a:solidFill>
            <a:ln w="12700" cap="flat" cmpd="sng">
              <a:solidFill>
                <a:schemeClr val="tx1"/>
              </a:solidFill>
              <a:prstDash val="solid"/>
              <a:round/>
              <a:headEnd/>
              <a:tailEnd/>
            </a:ln>
            <a:effectLst/>
          </p:spPr>
          <p:txBody>
            <a:bodyPr wrap="none" anchor="ctr"/>
            <a:lstStyle/>
            <a:p>
              <a:endParaRPr lang="fa-IR"/>
            </a:p>
          </p:txBody>
        </p:sp>
        <p:sp>
          <p:nvSpPr>
            <p:cNvPr id="14" name="Rectangle 7"/>
            <p:cNvSpPr>
              <a:spLocks noChangeArrowheads="1"/>
            </p:cNvSpPr>
            <p:nvPr/>
          </p:nvSpPr>
          <p:spPr bwMode="auto">
            <a:xfrm>
              <a:off x="5180" y="4022"/>
              <a:ext cx="201" cy="199"/>
            </a:xfrm>
            <a:prstGeom prst="rect">
              <a:avLst/>
            </a:prstGeom>
            <a:solidFill>
              <a:schemeClr val="accent1"/>
            </a:solidFill>
            <a:ln w="12700">
              <a:solidFill>
                <a:schemeClr val="tx1"/>
              </a:solidFill>
              <a:miter lim="800000"/>
              <a:headEnd/>
              <a:tailEnd/>
            </a:ln>
            <a:effectLst/>
          </p:spPr>
          <p:txBody>
            <a:bodyPr wrap="none" anchor="ctr"/>
            <a:lstStyle/>
            <a:p>
              <a:endParaRPr lang="fa-IR"/>
            </a:p>
          </p:txBody>
        </p:sp>
        <p:sp>
          <p:nvSpPr>
            <p:cNvPr id="15" name="AutoShape 8"/>
            <p:cNvSpPr>
              <a:spLocks noChangeArrowheads="1"/>
            </p:cNvSpPr>
            <p:nvPr/>
          </p:nvSpPr>
          <p:spPr bwMode="auto">
            <a:xfrm rot="4320000" flipH="1">
              <a:off x="5162" y="3494"/>
              <a:ext cx="450" cy="449"/>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16" name="AutoShape 9"/>
            <p:cNvSpPr>
              <a:spLocks noChangeArrowheads="1"/>
            </p:cNvSpPr>
            <p:nvPr/>
          </p:nvSpPr>
          <p:spPr bwMode="auto">
            <a:xfrm rot="18900000">
              <a:off x="4823" y="3874"/>
              <a:ext cx="290" cy="290"/>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17" name="AutoShape 10"/>
            <p:cNvSpPr>
              <a:spLocks noChangeArrowheads="1"/>
            </p:cNvSpPr>
            <p:nvPr/>
          </p:nvSpPr>
          <p:spPr bwMode="auto">
            <a:xfrm rot="16200000">
              <a:off x="4972" y="4023"/>
              <a:ext cx="198" cy="198"/>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grpSp>
      <p:grpSp>
        <p:nvGrpSpPr>
          <p:cNvPr id="18" name="Group 11"/>
          <p:cNvGrpSpPr>
            <a:grpSpLocks/>
          </p:cNvGrpSpPr>
          <p:nvPr/>
        </p:nvGrpSpPr>
        <p:grpSpPr bwMode="auto">
          <a:xfrm>
            <a:off x="714348" y="3071810"/>
            <a:ext cx="890588" cy="2254250"/>
            <a:chOff x="4892" y="2821"/>
            <a:chExt cx="561" cy="1420"/>
          </a:xfrm>
          <a:effectLst>
            <a:outerShdw blurRad="50800" dist="50800" dir="5400000" algn="ctr" rotWithShape="0">
              <a:schemeClr val="tx1"/>
            </a:outerShdw>
          </a:effectLst>
        </p:grpSpPr>
        <p:sp>
          <p:nvSpPr>
            <p:cNvPr id="19" name="AutoShape 4"/>
            <p:cNvSpPr>
              <a:spLocks noChangeArrowheads="1"/>
            </p:cNvSpPr>
            <p:nvPr/>
          </p:nvSpPr>
          <p:spPr bwMode="auto">
            <a:xfrm rot="2700000">
              <a:off x="5037" y="3672"/>
              <a:ext cx="202" cy="202"/>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20" name="AutoShape 5"/>
            <p:cNvSpPr>
              <a:spLocks noChangeArrowheads="1"/>
            </p:cNvSpPr>
            <p:nvPr/>
          </p:nvSpPr>
          <p:spPr bwMode="auto">
            <a:xfrm rot="13500000">
              <a:off x="5010" y="2900"/>
              <a:ext cx="306" cy="306"/>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21" name="AutoShape 6"/>
            <p:cNvSpPr>
              <a:spLocks noChangeArrowheads="1"/>
            </p:cNvSpPr>
            <p:nvPr/>
          </p:nvSpPr>
          <p:spPr bwMode="auto">
            <a:xfrm rot="13500000">
              <a:off x="4911" y="3568"/>
              <a:ext cx="450" cy="450"/>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22" name="AutoShape 7"/>
            <p:cNvSpPr>
              <a:spLocks noChangeArrowheads="1"/>
            </p:cNvSpPr>
            <p:nvPr/>
          </p:nvSpPr>
          <p:spPr bwMode="auto">
            <a:xfrm rot="13500000">
              <a:off x="4893" y="3819"/>
              <a:ext cx="200" cy="202"/>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23" name="AutoShape 8"/>
            <p:cNvSpPr>
              <a:spLocks noChangeArrowheads="1"/>
            </p:cNvSpPr>
            <p:nvPr/>
          </p:nvSpPr>
          <p:spPr bwMode="auto">
            <a:xfrm rot="16200000">
              <a:off x="5004" y="3792"/>
              <a:ext cx="448" cy="450"/>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24" name="Freeform 9"/>
            <p:cNvSpPr>
              <a:spLocks/>
            </p:cNvSpPr>
            <p:nvPr/>
          </p:nvSpPr>
          <p:spPr bwMode="auto">
            <a:xfrm>
              <a:off x="4927" y="2821"/>
              <a:ext cx="205" cy="409"/>
            </a:xfrm>
            <a:custGeom>
              <a:avLst/>
              <a:gdLst/>
              <a:ahLst/>
              <a:cxnLst>
                <a:cxn ang="0">
                  <a:pos x="0" y="0"/>
                </a:cxn>
                <a:cxn ang="0">
                  <a:pos x="0" y="205"/>
                </a:cxn>
                <a:cxn ang="0">
                  <a:pos x="204" y="408"/>
                </a:cxn>
                <a:cxn ang="0">
                  <a:pos x="204" y="202"/>
                </a:cxn>
                <a:cxn ang="0">
                  <a:pos x="0" y="0"/>
                </a:cxn>
              </a:cxnLst>
              <a:rect l="0" t="0" r="r" b="b"/>
              <a:pathLst>
                <a:path w="205" h="409">
                  <a:moveTo>
                    <a:pt x="0" y="0"/>
                  </a:moveTo>
                  <a:lnTo>
                    <a:pt x="0" y="205"/>
                  </a:lnTo>
                  <a:lnTo>
                    <a:pt x="204" y="408"/>
                  </a:lnTo>
                  <a:lnTo>
                    <a:pt x="204" y="202"/>
                  </a:lnTo>
                  <a:lnTo>
                    <a:pt x="0" y="0"/>
                  </a:lnTo>
                </a:path>
              </a:pathLst>
            </a:custGeom>
            <a:solidFill>
              <a:schemeClr val="accent1"/>
            </a:solidFill>
            <a:ln w="12700" cap="flat" cmpd="sng">
              <a:solidFill>
                <a:schemeClr val="tx1"/>
              </a:solidFill>
              <a:prstDash val="solid"/>
              <a:round/>
              <a:headEnd/>
              <a:tailEnd/>
            </a:ln>
            <a:effectLst/>
          </p:spPr>
          <p:txBody>
            <a:bodyPr wrap="none" anchor="ctr"/>
            <a:lstStyle/>
            <a:p>
              <a:endParaRPr lang="fa-IR"/>
            </a:p>
          </p:txBody>
        </p:sp>
        <p:sp>
          <p:nvSpPr>
            <p:cNvPr id="25" name="Rectangle 10"/>
            <p:cNvSpPr>
              <a:spLocks noChangeArrowheads="1"/>
            </p:cNvSpPr>
            <p:nvPr/>
          </p:nvSpPr>
          <p:spPr bwMode="auto">
            <a:xfrm>
              <a:off x="4934" y="3263"/>
              <a:ext cx="200" cy="196"/>
            </a:xfrm>
            <a:prstGeom prst="rect">
              <a:avLst/>
            </a:prstGeom>
            <a:solidFill>
              <a:schemeClr val="accent1"/>
            </a:solidFill>
            <a:ln w="12700">
              <a:solidFill>
                <a:schemeClr val="tx1"/>
              </a:solidFill>
              <a:miter lim="800000"/>
              <a:headEnd/>
              <a:tailEnd/>
            </a:ln>
            <a:effectLst/>
          </p:spPr>
          <p:txBody>
            <a:bodyPr wrap="none" anchor="ctr"/>
            <a:lstStyle/>
            <a:p>
              <a:endParaRPr lang="fa-IR"/>
            </a:p>
          </p:txBody>
        </p:sp>
      </p:grpSp>
      <p:grpSp>
        <p:nvGrpSpPr>
          <p:cNvPr id="26" name="Group 10"/>
          <p:cNvGrpSpPr>
            <a:grpSpLocks/>
          </p:cNvGrpSpPr>
          <p:nvPr/>
        </p:nvGrpSpPr>
        <p:grpSpPr bwMode="auto">
          <a:xfrm>
            <a:off x="2714612" y="4071942"/>
            <a:ext cx="1579562" cy="1260475"/>
            <a:chOff x="4573" y="3451"/>
            <a:chExt cx="995" cy="794"/>
          </a:xfrm>
          <a:effectLst>
            <a:outerShdw blurRad="50800" dist="50800" dir="5400000" algn="ctr" rotWithShape="0">
              <a:schemeClr val="tx1"/>
            </a:outerShdw>
          </a:effectLst>
        </p:grpSpPr>
        <p:sp>
          <p:nvSpPr>
            <p:cNvPr id="27" name="AutoShape 3"/>
            <p:cNvSpPr>
              <a:spLocks noChangeArrowheads="1"/>
            </p:cNvSpPr>
            <p:nvPr/>
          </p:nvSpPr>
          <p:spPr bwMode="auto">
            <a:xfrm flipH="1">
              <a:off x="4573" y="3778"/>
              <a:ext cx="205" cy="203"/>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28" name="AutoShape 4"/>
            <p:cNvSpPr>
              <a:spLocks noChangeArrowheads="1"/>
            </p:cNvSpPr>
            <p:nvPr/>
          </p:nvSpPr>
          <p:spPr bwMode="auto">
            <a:xfrm rot="18900000">
              <a:off x="4704" y="3869"/>
              <a:ext cx="314" cy="312"/>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29" name="AutoShape 5"/>
            <p:cNvSpPr>
              <a:spLocks noChangeArrowheads="1"/>
            </p:cNvSpPr>
            <p:nvPr/>
          </p:nvSpPr>
          <p:spPr bwMode="auto">
            <a:xfrm rot="13500000">
              <a:off x="4783" y="3455"/>
              <a:ext cx="470" cy="461"/>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30" name="AutoShape 6"/>
            <p:cNvSpPr>
              <a:spLocks noChangeArrowheads="1"/>
            </p:cNvSpPr>
            <p:nvPr/>
          </p:nvSpPr>
          <p:spPr bwMode="auto">
            <a:xfrm flipH="1">
              <a:off x="4777" y="3583"/>
              <a:ext cx="204" cy="202"/>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31" name="AutoShape 7"/>
            <p:cNvSpPr>
              <a:spLocks noChangeArrowheads="1"/>
            </p:cNvSpPr>
            <p:nvPr/>
          </p:nvSpPr>
          <p:spPr bwMode="auto">
            <a:xfrm rot="13500000" flipH="1">
              <a:off x="5118" y="3786"/>
              <a:ext cx="450" cy="450"/>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32" name="Freeform 8"/>
            <p:cNvSpPr>
              <a:spLocks/>
            </p:cNvSpPr>
            <p:nvPr/>
          </p:nvSpPr>
          <p:spPr bwMode="auto">
            <a:xfrm>
              <a:off x="4869" y="4026"/>
              <a:ext cx="414" cy="219"/>
            </a:xfrm>
            <a:custGeom>
              <a:avLst/>
              <a:gdLst/>
              <a:ahLst/>
              <a:cxnLst>
                <a:cxn ang="0">
                  <a:pos x="0" y="218"/>
                </a:cxn>
                <a:cxn ang="0">
                  <a:pos x="207" y="217"/>
                </a:cxn>
                <a:cxn ang="0">
                  <a:pos x="413" y="0"/>
                </a:cxn>
                <a:cxn ang="0">
                  <a:pos x="203" y="0"/>
                </a:cxn>
                <a:cxn ang="0">
                  <a:pos x="0" y="218"/>
                </a:cxn>
              </a:cxnLst>
              <a:rect l="0" t="0" r="r" b="b"/>
              <a:pathLst>
                <a:path w="414" h="219">
                  <a:moveTo>
                    <a:pt x="0" y="218"/>
                  </a:moveTo>
                  <a:lnTo>
                    <a:pt x="207" y="217"/>
                  </a:lnTo>
                  <a:lnTo>
                    <a:pt x="413" y="0"/>
                  </a:lnTo>
                  <a:lnTo>
                    <a:pt x="203" y="0"/>
                  </a:lnTo>
                  <a:lnTo>
                    <a:pt x="0" y="218"/>
                  </a:lnTo>
                </a:path>
              </a:pathLst>
            </a:custGeom>
            <a:solidFill>
              <a:schemeClr val="accent1"/>
            </a:solidFill>
            <a:ln w="12700" cap="flat" cmpd="sng">
              <a:solidFill>
                <a:schemeClr val="tx1"/>
              </a:solidFill>
              <a:prstDash val="solid"/>
              <a:round/>
              <a:headEnd/>
              <a:tailEnd/>
            </a:ln>
            <a:effectLst/>
          </p:spPr>
          <p:txBody>
            <a:bodyPr wrap="none" anchor="ctr"/>
            <a:lstStyle/>
            <a:p>
              <a:endParaRPr lang="fa-IR"/>
            </a:p>
          </p:txBody>
        </p:sp>
        <p:sp>
          <p:nvSpPr>
            <p:cNvPr id="33" name="Rectangle 9"/>
            <p:cNvSpPr>
              <a:spLocks noChangeArrowheads="1"/>
            </p:cNvSpPr>
            <p:nvPr/>
          </p:nvSpPr>
          <p:spPr bwMode="auto">
            <a:xfrm>
              <a:off x="4784" y="3785"/>
              <a:ext cx="200" cy="196"/>
            </a:xfrm>
            <a:prstGeom prst="rect">
              <a:avLst/>
            </a:prstGeom>
            <a:solidFill>
              <a:schemeClr val="accent1"/>
            </a:solidFill>
            <a:ln w="12700">
              <a:solidFill>
                <a:schemeClr val="tx1"/>
              </a:solidFill>
              <a:miter lim="800000"/>
              <a:headEnd/>
              <a:tailEnd/>
            </a:ln>
            <a:effectLst/>
          </p:spPr>
          <p:txBody>
            <a:bodyPr wrap="none" anchor="ctr"/>
            <a:lstStyle/>
            <a:p>
              <a:endParaRPr lang="fa-IR"/>
            </a:p>
          </p:txBody>
        </p:sp>
      </p:grpSp>
      <p:grpSp>
        <p:nvGrpSpPr>
          <p:cNvPr id="34" name="Group 11"/>
          <p:cNvGrpSpPr>
            <a:grpSpLocks/>
          </p:cNvGrpSpPr>
          <p:nvPr/>
        </p:nvGrpSpPr>
        <p:grpSpPr bwMode="auto">
          <a:xfrm>
            <a:off x="1571604" y="1500174"/>
            <a:ext cx="1411288" cy="1919288"/>
            <a:chOff x="4776" y="3278"/>
            <a:chExt cx="889" cy="1209"/>
          </a:xfrm>
          <a:effectLst>
            <a:outerShdw blurRad="50800" dist="50800" dir="5400000" algn="ctr" rotWithShape="0">
              <a:schemeClr val="tx1"/>
            </a:outerShdw>
          </a:effectLst>
        </p:grpSpPr>
        <p:sp>
          <p:nvSpPr>
            <p:cNvPr id="35" name="AutoShape 4"/>
            <p:cNvSpPr>
              <a:spLocks noChangeArrowheads="1"/>
            </p:cNvSpPr>
            <p:nvPr/>
          </p:nvSpPr>
          <p:spPr bwMode="auto">
            <a:xfrm rot="2700000" flipH="1">
              <a:off x="5271" y="3870"/>
              <a:ext cx="319" cy="323"/>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36" name="AutoShape 5"/>
            <p:cNvSpPr>
              <a:spLocks noChangeArrowheads="1"/>
            </p:cNvSpPr>
            <p:nvPr/>
          </p:nvSpPr>
          <p:spPr bwMode="auto">
            <a:xfrm rot="13500000" flipH="1">
              <a:off x="4899" y="4037"/>
              <a:ext cx="451" cy="450"/>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37" name="AutoShape 6"/>
            <p:cNvSpPr>
              <a:spLocks noChangeArrowheads="1"/>
            </p:cNvSpPr>
            <p:nvPr/>
          </p:nvSpPr>
          <p:spPr bwMode="auto">
            <a:xfrm rot="16200000" flipH="1">
              <a:off x="5137" y="3279"/>
              <a:ext cx="204" cy="202"/>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38" name="AutoShape 7"/>
            <p:cNvSpPr>
              <a:spLocks noChangeArrowheads="1"/>
            </p:cNvSpPr>
            <p:nvPr/>
          </p:nvSpPr>
          <p:spPr bwMode="auto">
            <a:xfrm rot="5400000" flipH="1">
              <a:off x="5211" y="3571"/>
              <a:ext cx="450" cy="458"/>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39" name="AutoShape 8"/>
            <p:cNvSpPr>
              <a:spLocks noChangeArrowheads="1"/>
            </p:cNvSpPr>
            <p:nvPr/>
          </p:nvSpPr>
          <p:spPr bwMode="auto">
            <a:xfrm rot="8100000" flipH="1">
              <a:off x="5112" y="3627"/>
              <a:ext cx="201" cy="197"/>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40" name="Freeform 9"/>
            <p:cNvSpPr>
              <a:spLocks/>
            </p:cNvSpPr>
            <p:nvPr/>
          </p:nvSpPr>
          <p:spPr bwMode="auto">
            <a:xfrm>
              <a:off x="4776" y="3724"/>
              <a:ext cx="433" cy="148"/>
            </a:xfrm>
            <a:custGeom>
              <a:avLst/>
              <a:gdLst/>
              <a:ahLst/>
              <a:cxnLst>
                <a:cxn ang="0">
                  <a:pos x="0" y="0"/>
                </a:cxn>
                <a:cxn ang="0">
                  <a:pos x="143" y="145"/>
                </a:cxn>
                <a:cxn ang="0">
                  <a:pos x="432" y="147"/>
                </a:cxn>
                <a:cxn ang="0">
                  <a:pos x="286" y="0"/>
                </a:cxn>
                <a:cxn ang="0">
                  <a:pos x="0" y="0"/>
                </a:cxn>
              </a:cxnLst>
              <a:rect l="0" t="0" r="r" b="b"/>
              <a:pathLst>
                <a:path w="433" h="148">
                  <a:moveTo>
                    <a:pt x="0" y="0"/>
                  </a:moveTo>
                  <a:lnTo>
                    <a:pt x="143" y="145"/>
                  </a:lnTo>
                  <a:lnTo>
                    <a:pt x="432" y="147"/>
                  </a:lnTo>
                  <a:lnTo>
                    <a:pt x="286" y="0"/>
                  </a:lnTo>
                  <a:lnTo>
                    <a:pt x="0" y="0"/>
                  </a:lnTo>
                </a:path>
              </a:pathLst>
            </a:custGeom>
            <a:solidFill>
              <a:schemeClr val="accent1"/>
            </a:solidFill>
            <a:ln w="12700" cap="flat" cmpd="sng">
              <a:solidFill>
                <a:schemeClr val="tx1"/>
              </a:solidFill>
              <a:prstDash val="solid"/>
              <a:round/>
              <a:headEnd/>
              <a:tailEnd/>
            </a:ln>
            <a:effectLst/>
          </p:spPr>
          <p:txBody>
            <a:bodyPr wrap="none" anchor="ctr"/>
            <a:lstStyle/>
            <a:p>
              <a:endParaRPr lang="fa-IR"/>
            </a:p>
          </p:txBody>
        </p:sp>
        <p:sp>
          <p:nvSpPr>
            <p:cNvPr id="41" name="AutoShape 10"/>
            <p:cNvSpPr>
              <a:spLocks noChangeArrowheads="1"/>
            </p:cNvSpPr>
            <p:nvPr/>
          </p:nvSpPr>
          <p:spPr bwMode="auto">
            <a:xfrm>
              <a:off x="5030" y="3314"/>
              <a:ext cx="288" cy="288"/>
            </a:xfrm>
            <a:prstGeom prst="diamond">
              <a:avLst/>
            </a:prstGeom>
            <a:solidFill>
              <a:schemeClr val="accent1"/>
            </a:solidFill>
            <a:ln w="12700">
              <a:solidFill>
                <a:schemeClr val="tx1"/>
              </a:solidFill>
              <a:miter lim="800000"/>
              <a:headEnd/>
              <a:tailEnd/>
            </a:ln>
            <a:effectLst/>
          </p:spPr>
          <p:txBody>
            <a:bodyPr wrap="none" anchor="ctr"/>
            <a:lstStyle/>
            <a:p>
              <a:endParaRPr lang="fa-IR"/>
            </a:p>
          </p:txBody>
        </p:sp>
      </p:grpSp>
      <p:grpSp>
        <p:nvGrpSpPr>
          <p:cNvPr id="42" name="Group 11"/>
          <p:cNvGrpSpPr>
            <a:grpSpLocks/>
          </p:cNvGrpSpPr>
          <p:nvPr/>
        </p:nvGrpSpPr>
        <p:grpSpPr bwMode="auto">
          <a:xfrm>
            <a:off x="5000628" y="3286124"/>
            <a:ext cx="1916113" cy="1487487"/>
            <a:chOff x="4348" y="3273"/>
            <a:chExt cx="1207" cy="937"/>
          </a:xfrm>
          <a:effectLst>
            <a:outerShdw blurRad="50800" dist="50800" dir="5400000" algn="ctr" rotWithShape="0">
              <a:schemeClr val="tx1"/>
            </a:outerShdw>
          </a:effectLst>
        </p:grpSpPr>
        <p:sp>
          <p:nvSpPr>
            <p:cNvPr id="43" name="AutoShape 4"/>
            <p:cNvSpPr>
              <a:spLocks noChangeArrowheads="1"/>
            </p:cNvSpPr>
            <p:nvPr/>
          </p:nvSpPr>
          <p:spPr bwMode="auto">
            <a:xfrm rot="1200000" flipH="1">
              <a:off x="4739" y="3914"/>
              <a:ext cx="200" cy="200"/>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44" name="AutoShape 5"/>
            <p:cNvSpPr>
              <a:spLocks noChangeArrowheads="1"/>
            </p:cNvSpPr>
            <p:nvPr/>
          </p:nvSpPr>
          <p:spPr bwMode="auto">
            <a:xfrm rot="8100000">
              <a:off x="4348" y="3273"/>
              <a:ext cx="306" cy="304"/>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45" name="AutoShape 6"/>
            <p:cNvSpPr>
              <a:spLocks noChangeArrowheads="1"/>
            </p:cNvSpPr>
            <p:nvPr/>
          </p:nvSpPr>
          <p:spPr bwMode="auto">
            <a:xfrm rot="8100000">
              <a:off x="5109" y="3733"/>
              <a:ext cx="446" cy="444"/>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46" name="AutoShape 7"/>
            <p:cNvSpPr>
              <a:spLocks noChangeArrowheads="1"/>
            </p:cNvSpPr>
            <p:nvPr/>
          </p:nvSpPr>
          <p:spPr bwMode="auto">
            <a:xfrm rot="17280000" flipH="1">
              <a:off x="5178" y="4008"/>
              <a:ext cx="202" cy="202"/>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47" name="AutoShape 8"/>
            <p:cNvSpPr>
              <a:spLocks noChangeArrowheads="1"/>
            </p:cNvSpPr>
            <p:nvPr/>
          </p:nvSpPr>
          <p:spPr bwMode="auto">
            <a:xfrm rot="18900000">
              <a:off x="4791" y="3403"/>
              <a:ext cx="450" cy="450"/>
            </a:xfrm>
            <a:prstGeom prst="rtTriangle">
              <a:avLst/>
            </a:prstGeom>
            <a:solidFill>
              <a:schemeClr val="accent1"/>
            </a:solidFill>
            <a:ln w="12700">
              <a:solidFill>
                <a:schemeClr val="tx1"/>
              </a:solidFill>
              <a:miter lim="800000"/>
              <a:headEnd/>
              <a:tailEnd/>
            </a:ln>
            <a:effectLst/>
          </p:spPr>
          <p:txBody>
            <a:bodyPr wrap="none" anchor="ctr"/>
            <a:lstStyle/>
            <a:p>
              <a:endParaRPr lang="fa-IR"/>
            </a:p>
          </p:txBody>
        </p:sp>
        <p:sp>
          <p:nvSpPr>
            <p:cNvPr id="48" name="Freeform 9"/>
            <p:cNvSpPr>
              <a:spLocks/>
            </p:cNvSpPr>
            <p:nvPr/>
          </p:nvSpPr>
          <p:spPr bwMode="auto">
            <a:xfrm>
              <a:off x="4516" y="3633"/>
              <a:ext cx="409" cy="219"/>
            </a:xfrm>
            <a:custGeom>
              <a:avLst/>
              <a:gdLst/>
              <a:ahLst/>
              <a:cxnLst>
                <a:cxn ang="0">
                  <a:pos x="408" y="218"/>
                </a:cxn>
                <a:cxn ang="0">
                  <a:pos x="203" y="217"/>
                </a:cxn>
                <a:cxn ang="0">
                  <a:pos x="0" y="0"/>
                </a:cxn>
                <a:cxn ang="0">
                  <a:pos x="206" y="0"/>
                </a:cxn>
                <a:cxn ang="0">
                  <a:pos x="408" y="218"/>
                </a:cxn>
              </a:cxnLst>
              <a:rect l="0" t="0" r="r" b="b"/>
              <a:pathLst>
                <a:path w="409" h="219">
                  <a:moveTo>
                    <a:pt x="408" y="218"/>
                  </a:moveTo>
                  <a:lnTo>
                    <a:pt x="203" y="217"/>
                  </a:lnTo>
                  <a:lnTo>
                    <a:pt x="0" y="0"/>
                  </a:lnTo>
                  <a:lnTo>
                    <a:pt x="206" y="0"/>
                  </a:lnTo>
                  <a:lnTo>
                    <a:pt x="408" y="218"/>
                  </a:lnTo>
                </a:path>
              </a:pathLst>
            </a:custGeom>
            <a:solidFill>
              <a:schemeClr val="accent1"/>
            </a:solidFill>
            <a:ln w="12700" cap="flat" cmpd="sng">
              <a:solidFill>
                <a:schemeClr val="tx1"/>
              </a:solidFill>
              <a:prstDash val="solid"/>
              <a:round/>
              <a:headEnd/>
              <a:tailEnd/>
            </a:ln>
            <a:effectLst/>
          </p:spPr>
          <p:txBody>
            <a:bodyPr wrap="none" anchor="ctr"/>
            <a:lstStyle/>
            <a:p>
              <a:endParaRPr lang="fa-IR"/>
            </a:p>
          </p:txBody>
        </p:sp>
        <p:sp>
          <p:nvSpPr>
            <p:cNvPr id="49" name="Rectangle 10"/>
            <p:cNvSpPr>
              <a:spLocks noChangeArrowheads="1"/>
            </p:cNvSpPr>
            <p:nvPr/>
          </p:nvSpPr>
          <p:spPr bwMode="auto">
            <a:xfrm>
              <a:off x="4512" y="3423"/>
              <a:ext cx="199" cy="196"/>
            </a:xfrm>
            <a:prstGeom prst="rect">
              <a:avLst/>
            </a:prstGeom>
            <a:solidFill>
              <a:schemeClr val="accent1"/>
            </a:solidFill>
            <a:ln w="12700">
              <a:solidFill>
                <a:schemeClr val="tx1"/>
              </a:solidFill>
              <a:miter lim="800000"/>
              <a:headEnd/>
              <a:tailEnd/>
            </a:ln>
            <a:effectLst/>
          </p:spPr>
          <p:txBody>
            <a:bodyPr wrap="none" anchor="ctr"/>
            <a:lstStyle/>
            <a:p>
              <a:endParaRPr lang="fa-IR"/>
            </a:p>
          </p:txBody>
        </p:sp>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500"/>
                                        <p:tgtEl>
                                          <p:spTgt spid="34"/>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6"/>
          <p:cNvPicPr>
            <a:picLocks noChangeAspect="1" noChangeArrowheads="1"/>
          </p:cNvPicPr>
          <p:nvPr/>
        </p:nvPicPr>
        <p:blipFill>
          <a:blip r:embed="rId2" cstate="print"/>
          <a:srcRect/>
          <a:stretch>
            <a:fillRect/>
          </a:stretch>
        </p:blipFill>
        <p:spPr>
          <a:xfrm>
            <a:off x="2124075" y="1773238"/>
            <a:ext cx="5256213" cy="4421187"/>
          </a:xfrm>
          <a:prstGeom prst="rect">
            <a:avLst/>
          </a:prstGeom>
        </p:spPr>
      </p:pic>
    </p:spTree>
  </p:cSld>
  <p:clrMapOvr>
    <a:masterClrMapping/>
  </p:clrMapOvr>
  <p:transition spd="slow">
    <p:spli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sz="quarter" idx="1"/>
          </p:nvPr>
        </p:nvSpPr>
        <p:spPr>
          <a:xfrm>
            <a:off x="395536" y="1700808"/>
            <a:ext cx="8229600" cy="4525962"/>
          </a:xfrm>
        </p:spPr>
        <p:txBody>
          <a:bodyPr/>
          <a:lstStyle/>
          <a:p>
            <a:pPr algn="r" rtl="1" eaLnBrk="1" hangingPunct="1"/>
            <a:r>
              <a:rPr lang="ar-SA" sz="2800" dirty="0" smtClean="0">
                <a:cs typeface="Koodak" pitchFamily="2" charset="-78"/>
              </a:rPr>
              <a:t>من نمي دانم به چشم مردم دنيا چگونه مي آيم اما در چشم خود به كودكي مي</a:t>
            </a:r>
            <a:r>
              <a:rPr lang="fa-IR" sz="2800" dirty="0" smtClean="0">
                <a:cs typeface="B Tabassom" pitchFamily="2" charset="-78"/>
              </a:rPr>
              <a:t>‌</a:t>
            </a:r>
            <a:r>
              <a:rPr lang="ar-SA" sz="2800" dirty="0" smtClean="0">
                <a:cs typeface="Koodak" pitchFamily="2" charset="-78"/>
              </a:rPr>
              <a:t>مانم كه در كنار دريا بازي مي</a:t>
            </a:r>
            <a:r>
              <a:rPr lang="fa-IR" sz="2800" dirty="0" smtClean="0">
                <a:cs typeface="B Tabassom" pitchFamily="2" charset="-78"/>
              </a:rPr>
              <a:t>‌</a:t>
            </a:r>
            <a:r>
              <a:rPr lang="ar-SA" sz="2800" dirty="0" smtClean="0">
                <a:cs typeface="Koodak" pitchFamily="2" charset="-78"/>
              </a:rPr>
              <a:t>كند و توجه خود را هر زمان به يافتن ريگي صافتر يا صدفي زيباتر منعطف مي</a:t>
            </a:r>
            <a:r>
              <a:rPr lang="fa-IR" sz="2800" dirty="0" smtClean="0">
                <a:cs typeface="B Tabassom" pitchFamily="2" charset="-78"/>
              </a:rPr>
              <a:t>‌</a:t>
            </a:r>
            <a:r>
              <a:rPr lang="ar-SA" sz="2800" dirty="0" smtClean="0">
                <a:cs typeface="Koodak" pitchFamily="2" charset="-78"/>
              </a:rPr>
              <a:t>كند در حاليكه اقيانوس بزرگ حقيقت همچنان نامكشوف مانده در جلوي او گسترده است </a:t>
            </a:r>
            <a:endParaRPr lang="en-US" sz="2800" dirty="0" smtClean="0">
              <a:cs typeface="Koodak" pitchFamily="2" charset="-78"/>
            </a:endParaRPr>
          </a:p>
          <a:p>
            <a:pPr lvl="1" eaLnBrk="1" hangingPunct="1">
              <a:buFontTx/>
              <a:buNone/>
            </a:pPr>
            <a:r>
              <a:rPr lang="fa-IR" sz="2000" dirty="0" smtClean="0">
                <a:cs typeface="Koodak" pitchFamily="2" charset="-78"/>
              </a:rPr>
              <a:t>	ايزاك نيوتن (1642-1727 م)</a:t>
            </a:r>
            <a:endParaRPr lang="en-US" sz="2000" dirty="0" smtClean="0">
              <a:cs typeface="Koodak" pitchFamily="2" charset="-78"/>
            </a:endParaRPr>
          </a:p>
        </p:txBody>
      </p:sp>
      <p:pic>
        <p:nvPicPr>
          <p:cNvPr id="58371" name="Picture 3" descr="JuliaFace"/>
          <p:cNvPicPr>
            <a:picLocks noChangeAspect="1" noChangeArrowheads="1"/>
          </p:cNvPicPr>
          <p:nvPr/>
        </p:nvPicPr>
        <p:blipFill>
          <a:blip r:embed="rId2" cstate="print"/>
          <a:srcRect/>
          <a:stretch>
            <a:fillRect/>
          </a:stretch>
        </p:blipFill>
        <p:spPr bwMode="auto">
          <a:xfrm>
            <a:off x="1116013" y="3860800"/>
            <a:ext cx="2384425" cy="2490788"/>
          </a:xfrm>
          <a:prstGeom prst="rect">
            <a:avLst/>
          </a:prstGeom>
          <a:solidFill>
            <a:srgbClr val="00FFFF"/>
          </a:solid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882">
                                            <p:txEl>
                                              <p:pRg st="0" end="0"/>
                                            </p:txEl>
                                          </p:spTgt>
                                        </p:tgtEl>
                                        <p:attrNameLst>
                                          <p:attrName>style.visibility</p:attrName>
                                        </p:attrNameLst>
                                      </p:cBhvr>
                                      <p:to>
                                        <p:strVal val="visible"/>
                                      </p:to>
                                    </p:set>
                                    <p:animEffect transition="in" filter="fade">
                                      <p:cBhvr>
                                        <p:cTn id="7" dur="2000"/>
                                        <p:tgtEl>
                                          <p:spTgt spid="37888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882">
                                            <p:txEl>
                                              <p:pRg st="1" end="1"/>
                                            </p:txEl>
                                          </p:spTgt>
                                        </p:tgtEl>
                                        <p:attrNameLst>
                                          <p:attrName>style.visibility</p:attrName>
                                        </p:attrNameLst>
                                      </p:cBhvr>
                                      <p:to>
                                        <p:strVal val="visible"/>
                                      </p:to>
                                    </p:set>
                                    <p:animEffect transition="in" filter="fade">
                                      <p:cBhvr>
                                        <p:cTn id="10" dur="2000"/>
                                        <p:tgtEl>
                                          <p:spTgt spid="3788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2"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fa-IR" dirty="0" smtClean="0"/>
              <a:t>گردآوری </a:t>
            </a:r>
            <a:r>
              <a:rPr lang="fa-IR" dirty="0" smtClean="0"/>
              <a:t>:</a:t>
            </a:r>
            <a:endParaRPr lang="fa-IR" dirty="0" smtClean="0"/>
          </a:p>
          <a:p>
            <a:r>
              <a:rPr lang="fa-IR" dirty="0" smtClean="0"/>
              <a:t>مینا حقی –دبیر کاروفناوری</a:t>
            </a:r>
          </a:p>
          <a:p>
            <a:endParaRPr lang="en-US" dirty="0"/>
          </a:p>
        </p:txBody>
      </p:sp>
    </p:spTree>
    <p:extLst>
      <p:ext uri="{BB962C8B-B14F-4D97-AF65-F5344CB8AC3E}">
        <p14:creationId xmlns:p14="http://schemas.microsoft.com/office/powerpoint/2010/main" xmlns="" val="325811469"/>
      </p:ext>
    </p:extLst>
  </p:cSld>
  <p:clrMapOvr>
    <a:masterClrMapping/>
  </p:clrMapOvr>
  <p:transition spd="slow">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15" name="Rectangle 35"/>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30" name="Slide Number Placeholder 2"/>
          <p:cNvSpPr>
            <a:spLocks noGrp="1"/>
          </p:cNvSpPr>
          <p:nvPr>
            <p:ph type="sldNum" sz="quarter" idx="12"/>
          </p:nvPr>
        </p:nvSpPr>
        <p:spPr/>
        <p:txBody>
          <a:bodyPr>
            <a:normAutofit/>
          </a:bodyPr>
          <a:lstStyle/>
          <a:p>
            <a:fld id="{B2927F56-10B7-4CFC-AEDF-E1A2BEF4227F}" type="slidenum">
              <a:rPr lang="tr-TR"/>
              <a:pPr/>
              <a:t>12</a:t>
            </a:fld>
            <a:endParaRPr lang="tr-TR"/>
          </a:p>
        </p:txBody>
      </p:sp>
      <p:grpSp>
        <p:nvGrpSpPr>
          <p:cNvPr id="2" name="Group 5"/>
          <p:cNvGrpSpPr>
            <a:grpSpLocks/>
          </p:cNvGrpSpPr>
          <p:nvPr/>
        </p:nvGrpSpPr>
        <p:grpSpPr bwMode="auto">
          <a:xfrm>
            <a:off x="663575" y="1460500"/>
            <a:ext cx="4318000" cy="4318000"/>
            <a:chOff x="0" y="0"/>
            <a:chExt cx="2720" cy="2720"/>
          </a:xfrm>
        </p:grpSpPr>
        <p:sp>
          <p:nvSpPr>
            <p:cNvPr id="97286" name="Rectangle 6"/>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97287" name="Line 7"/>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97288" name="Line 8"/>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97289" name="Rectangle 9"/>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97290" name="Rectangle 10"/>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97291" name="Rectangle 11"/>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97292" name="Text Box 12"/>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97293" name="Text Box 13"/>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97294" name="Text Box 14"/>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97295" name="Text Box 15"/>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97298" name="Line 18"/>
          <p:cNvSpPr>
            <a:spLocks noChangeShapeType="1"/>
          </p:cNvSpPr>
          <p:nvPr/>
        </p:nvSpPr>
        <p:spPr bwMode="auto">
          <a:xfrm flipV="1">
            <a:off x="3903663" y="1457325"/>
            <a:ext cx="1079500" cy="1079500"/>
          </a:xfrm>
          <a:prstGeom prst="line">
            <a:avLst/>
          </a:prstGeom>
          <a:noFill/>
          <a:ln w="28575">
            <a:solidFill>
              <a:schemeClr val="tx1"/>
            </a:solidFill>
            <a:round/>
            <a:headEnd/>
            <a:tailEnd/>
          </a:ln>
          <a:effectLst/>
        </p:spPr>
        <p:txBody>
          <a:bodyPr wrap="none" anchor="ctr"/>
          <a:lstStyle/>
          <a:p>
            <a:endParaRPr lang="fa-IR"/>
          </a:p>
        </p:txBody>
      </p:sp>
      <p:sp>
        <p:nvSpPr>
          <p:cNvPr id="97299" name="Line 19"/>
          <p:cNvSpPr>
            <a:spLocks noChangeShapeType="1"/>
          </p:cNvSpPr>
          <p:nvPr/>
        </p:nvSpPr>
        <p:spPr bwMode="auto">
          <a:xfrm flipH="1">
            <a:off x="5349875" y="1868488"/>
            <a:ext cx="3065463" cy="0"/>
          </a:xfrm>
          <a:prstGeom prst="line">
            <a:avLst/>
          </a:prstGeom>
          <a:noFill/>
          <a:ln w="9525">
            <a:solidFill>
              <a:srgbClr val="5F5F5F"/>
            </a:solidFill>
            <a:round/>
            <a:headEnd/>
            <a:tailEnd/>
          </a:ln>
          <a:effectLst/>
        </p:spPr>
        <p:txBody>
          <a:bodyPr wrap="none" anchor="ctr"/>
          <a:lstStyle/>
          <a:p>
            <a:endParaRPr lang="fa-IR"/>
          </a:p>
        </p:txBody>
      </p:sp>
      <p:sp>
        <p:nvSpPr>
          <p:cNvPr id="97300" name="Line 20"/>
          <p:cNvSpPr>
            <a:spLocks noChangeShapeType="1"/>
          </p:cNvSpPr>
          <p:nvPr/>
        </p:nvSpPr>
        <p:spPr bwMode="auto">
          <a:xfrm flipV="1">
            <a:off x="1744663" y="1454150"/>
            <a:ext cx="0" cy="1079500"/>
          </a:xfrm>
          <a:prstGeom prst="line">
            <a:avLst/>
          </a:prstGeom>
          <a:noFill/>
          <a:ln w="28575">
            <a:solidFill>
              <a:schemeClr val="tx1"/>
            </a:solidFill>
            <a:round/>
            <a:headEnd/>
            <a:tailEnd/>
          </a:ln>
          <a:effectLst/>
        </p:spPr>
        <p:txBody>
          <a:bodyPr wrap="none" anchor="ctr"/>
          <a:lstStyle/>
          <a:p>
            <a:endParaRPr lang="fa-IR"/>
          </a:p>
        </p:txBody>
      </p:sp>
      <p:sp>
        <p:nvSpPr>
          <p:cNvPr id="97301" name="Line 21"/>
          <p:cNvSpPr>
            <a:spLocks noChangeShapeType="1"/>
          </p:cNvSpPr>
          <p:nvPr/>
        </p:nvSpPr>
        <p:spPr bwMode="auto">
          <a:xfrm rot="16200000" flipV="1">
            <a:off x="1204913" y="2003425"/>
            <a:ext cx="0" cy="1079500"/>
          </a:xfrm>
          <a:prstGeom prst="line">
            <a:avLst/>
          </a:prstGeom>
          <a:noFill/>
          <a:ln w="28575">
            <a:solidFill>
              <a:schemeClr val="tx1"/>
            </a:solidFill>
            <a:round/>
            <a:headEnd/>
            <a:tailEnd/>
          </a:ln>
          <a:effectLst/>
        </p:spPr>
        <p:txBody>
          <a:bodyPr wrap="none" anchor="ctr"/>
          <a:lstStyle/>
          <a:p>
            <a:endParaRPr lang="fa-IR"/>
          </a:p>
        </p:txBody>
      </p:sp>
      <p:sp>
        <p:nvSpPr>
          <p:cNvPr id="97306" name="Line 26"/>
          <p:cNvSpPr>
            <a:spLocks noChangeShapeType="1"/>
          </p:cNvSpPr>
          <p:nvPr/>
        </p:nvSpPr>
        <p:spPr bwMode="auto">
          <a:xfrm flipH="1">
            <a:off x="1192213" y="4171950"/>
            <a:ext cx="539750" cy="0"/>
          </a:xfrm>
          <a:prstGeom prst="line">
            <a:avLst/>
          </a:prstGeom>
          <a:noFill/>
          <a:ln w="31750">
            <a:solidFill>
              <a:schemeClr val="tx1"/>
            </a:solidFill>
            <a:round/>
            <a:headEnd/>
            <a:tailEnd/>
          </a:ln>
          <a:effectLst/>
        </p:spPr>
        <p:txBody>
          <a:bodyPr wrap="none" anchor="ctr"/>
          <a:lstStyle/>
          <a:p>
            <a:endParaRPr lang="fa-IR"/>
          </a:p>
        </p:txBody>
      </p:sp>
      <p:sp>
        <p:nvSpPr>
          <p:cNvPr id="97307" name="Line 27"/>
          <p:cNvSpPr>
            <a:spLocks noChangeShapeType="1"/>
          </p:cNvSpPr>
          <p:nvPr/>
        </p:nvSpPr>
        <p:spPr bwMode="auto">
          <a:xfrm>
            <a:off x="1201738" y="4162425"/>
            <a:ext cx="0" cy="539750"/>
          </a:xfrm>
          <a:prstGeom prst="line">
            <a:avLst/>
          </a:prstGeom>
          <a:noFill/>
          <a:ln w="31750">
            <a:solidFill>
              <a:schemeClr val="tx1"/>
            </a:solidFill>
            <a:round/>
            <a:headEnd/>
            <a:tailEnd/>
          </a:ln>
          <a:effectLst/>
        </p:spPr>
        <p:txBody>
          <a:bodyPr wrap="none" anchor="ctr"/>
          <a:lstStyle/>
          <a:p>
            <a:endParaRPr lang="fa-IR"/>
          </a:p>
        </p:txBody>
      </p:sp>
      <p:sp>
        <p:nvSpPr>
          <p:cNvPr id="97308" name="Line 28"/>
          <p:cNvSpPr>
            <a:spLocks noChangeShapeType="1"/>
          </p:cNvSpPr>
          <p:nvPr/>
        </p:nvSpPr>
        <p:spPr bwMode="auto">
          <a:xfrm rot="-5400000">
            <a:off x="1471613" y="4951413"/>
            <a:ext cx="0" cy="539750"/>
          </a:xfrm>
          <a:prstGeom prst="line">
            <a:avLst/>
          </a:prstGeom>
          <a:noFill/>
          <a:ln w="31750">
            <a:solidFill>
              <a:schemeClr val="tx1"/>
            </a:solidFill>
            <a:round/>
            <a:headEnd/>
            <a:tailEnd/>
          </a:ln>
          <a:effectLst/>
        </p:spPr>
        <p:txBody>
          <a:bodyPr wrap="none" anchor="ctr"/>
          <a:lstStyle/>
          <a:p>
            <a:endParaRPr lang="fa-IR"/>
          </a:p>
        </p:txBody>
      </p:sp>
      <p:sp>
        <p:nvSpPr>
          <p:cNvPr id="97309" name="Line 29"/>
          <p:cNvSpPr>
            <a:spLocks noChangeShapeType="1"/>
          </p:cNvSpPr>
          <p:nvPr/>
        </p:nvSpPr>
        <p:spPr bwMode="auto">
          <a:xfrm>
            <a:off x="2273300" y="4699000"/>
            <a:ext cx="0" cy="539750"/>
          </a:xfrm>
          <a:prstGeom prst="line">
            <a:avLst/>
          </a:prstGeom>
          <a:noFill/>
          <a:ln w="31750">
            <a:solidFill>
              <a:schemeClr val="tx1"/>
            </a:solidFill>
            <a:round/>
            <a:headEnd/>
            <a:tailEnd/>
          </a:ln>
          <a:effectLst/>
        </p:spPr>
        <p:txBody>
          <a:bodyPr wrap="none" anchor="ctr"/>
          <a:lstStyle/>
          <a:p>
            <a:endParaRPr lang="fa-IR"/>
          </a:p>
        </p:txBody>
      </p:sp>
      <p:sp>
        <p:nvSpPr>
          <p:cNvPr id="97310" name="Line 30"/>
          <p:cNvSpPr>
            <a:spLocks noChangeShapeType="1"/>
          </p:cNvSpPr>
          <p:nvPr/>
        </p:nvSpPr>
        <p:spPr bwMode="auto">
          <a:xfrm flipH="1">
            <a:off x="660400" y="4684713"/>
            <a:ext cx="539750" cy="0"/>
          </a:xfrm>
          <a:prstGeom prst="line">
            <a:avLst/>
          </a:prstGeom>
          <a:noFill/>
          <a:ln w="31750">
            <a:solidFill>
              <a:schemeClr val="tx1"/>
            </a:solidFill>
            <a:round/>
            <a:headEnd/>
            <a:tailEnd/>
          </a:ln>
          <a:effectLst/>
        </p:spPr>
        <p:txBody>
          <a:bodyPr wrap="none" anchor="ctr"/>
          <a:lstStyle/>
          <a:p>
            <a:endParaRPr lang="fa-IR"/>
          </a:p>
        </p:txBody>
      </p:sp>
      <p:sp>
        <p:nvSpPr>
          <p:cNvPr id="97311" name="Line 31"/>
          <p:cNvSpPr>
            <a:spLocks noChangeShapeType="1"/>
          </p:cNvSpPr>
          <p:nvPr/>
        </p:nvSpPr>
        <p:spPr bwMode="auto">
          <a:xfrm>
            <a:off x="1203325" y="4702175"/>
            <a:ext cx="0" cy="539750"/>
          </a:xfrm>
          <a:prstGeom prst="line">
            <a:avLst/>
          </a:prstGeom>
          <a:noFill/>
          <a:ln w="31750">
            <a:solidFill>
              <a:schemeClr val="tx1"/>
            </a:solidFill>
            <a:round/>
            <a:headEnd/>
            <a:tailEnd/>
          </a:ln>
          <a:effectLst/>
        </p:spPr>
        <p:txBody>
          <a:bodyPr wrap="none" anchor="ctr"/>
          <a:lstStyle/>
          <a:p>
            <a:endParaRPr lang="fa-IR"/>
          </a:p>
        </p:txBody>
      </p:sp>
      <p:sp>
        <p:nvSpPr>
          <p:cNvPr id="97312" name="Line 32"/>
          <p:cNvSpPr>
            <a:spLocks noChangeShapeType="1"/>
          </p:cNvSpPr>
          <p:nvPr/>
        </p:nvSpPr>
        <p:spPr bwMode="auto">
          <a:xfrm>
            <a:off x="1731963" y="5221288"/>
            <a:ext cx="0" cy="576262"/>
          </a:xfrm>
          <a:prstGeom prst="line">
            <a:avLst/>
          </a:prstGeom>
          <a:noFill/>
          <a:ln w="31750">
            <a:solidFill>
              <a:schemeClr val="tx1"/>
            </a:solidFill>
            <a:round/>
            <a:headEnd/>
            <a:tailEnd/>
          </a:ln>
          <a:effectLst/>
        </p:spPr>
        <p:txBody>
          <a:bodyPr wrap="none" anchor="ctr"/>
          <a:lstStyle/>
          <a:p>
            <a:endParaRPr lang="fa-IR"/>
          </a:p>
        </p:txBody>
      </p:sp>
      <p:sp>
        <p:nvSpPr>
          <p:cNvPr id="97313" name="Line 33"/>
          <p:cNvSpPr>
            <a:spLocks noChangeShapeType="1"/>
          </p:cNvSpPr>
          <p:nvPr/>
        </p:nvSpPr>
        <p:spPr bwMode="auto">
          <a:xfrm rot="-5400000">
            <a:off x="2009775" y="4951413"/>
            <a:ext cx="0" cy="539750"/>
          </a:xfrm>
          <a:prstGeom prst="line">
            <a:avLst/>
          </a:prstGeom>
          <a:noFill/>
          <a:ln w="31750">
            <a:solidFill>
              <a:schemeClr val="tx1"/>
            </a:solidFill>
            <a:round/>
            <a:headEnd/>
            <a:tailEnd/>
          </a:ln>
          <a:effectLst/>
        </p:spPr>
        <p:txBody>
          <a:bodyPr wrap="none" anchor="ctr"/>
          <a:lstStyle/>
          <a:p>
            <a:endParaRPr lang="fa-IR"/>
          </a:p>
        </p:txBody>
      </p:sp>
      <p:sp>
        <p:nvSpPr>
          <p:cNvPr id="97317" name="Text Box 37"/>
          <p:cNvSpPr txBox="1">
            <a:spLocks noChangeArrowheads="1"/>
          </p:cNvSpPr>
          <p:nvPr/>
        </p:nvSpPr>
        <p:spPr bwMode="auto">
          <a:xfrm>
            <a:off x="5203569" y="3098800"/>
            <a:ext cx="3351212" cy="646331"/>
          </a:xfrm>
          <a:prstGeom prst="rect">
            <a:avLst/>
          </a:prstGeom>
          <a:noFill/>
          <a:ln w="9525">
            <a:noFill/>
            <a:miter lim="800000"/>
            <a:headEnd/>
            <a:tailEnd/>
          </a:ln>
          <a:effectLst/>
        </p:spPr>
        <p:txBody>
          <a:bodyPr>
            <a:spAutoFit/>
          </a:bodyPr>
          <a:lstStyle/>
          <a:p>
            <a:pPr algn="r" rtl="1"/>
            <a:r>
              <a:rPr lang="fa-IR" b="1" dirty="0" smtClean="0">
                <a:latin typeface="Century Gothic" pitchFamily="34" charset="0"/>
                <a:cs typeface="B Zar" pitchFamily="2" charset="-78"/>
              </a:rPr>
              <a:t>وقت تمام شد.</a:t>
            </a:r>
          </a:p>
          <a:p>
            <a:pPr algn="r" rtl="1"/>
            <a:r>
              <a:rPr lang="fa-IR" b="1" dirty="0" smtClean="0">
                <a:latin typeface="Century Gothic" pitchFamily="34" charset="0"/>
                <a:cs typeface="B Zar" pitchFamily="2" charset="-78"/>
              </a:rPr>
              <a:t>جواب اين بود!</a:t>
            </a:r>
            <a:endParaRPr lang="en-AU" b="1" dirty="0">
              <a:latin typeface="Century Gothic" pitchFamily="34" charset="0"/>
              <a:cs typeface="B Zar" pitchFamily="2" charset="-78"/>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97306"/>
                                        </p:tgtEl>
                                        <p:attrNameLst>
                                          <p:attrName>style.visibility</p:attrName>
                                        </p:attrNameLst>
                                      </p:cBhvr>
                                      <p:to>
                                        <p:strVal val="visible"/>
                                      </p:to>
                                    </p:set>
                                    <p:animEffect transition="in" filter="wipe(right)">
                                      <p:cBhvr>
                                        <p:cTn id="7" dur="500"/>
                                        <p:tgtEl>
                                          <p:spTgt spid="97306"/>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97307"/>
                                        </p:tgtEl>
                                        <p:attrNameLst>
                                          <p:attrName>style.visibility</p:attrName>
                                        </p:attrNameLst>
                                      </p:cBhvr>
                                      <p:to>
                                        <p:strVal val="visible"/>
                                      </p:to>
                                    </p:set>
                                    <p:animEffect transition="in" filter="wipe(up)">
                                      <p:cBhvr>
                                        <p:cTn id="11" dur="500"/>
                                        <p:tgtEl>
                                          <p:spTgt spid="97307"/>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97310"/>
                                        </p:tgtEl>
                                        <p:attrNameLst>
                                          <p:attrName>style.visibility</p:attrName>
                                        </p:attrNameLst>
                                      </p:cBhvr>
                                      <p:to>
                                        <p:strVal val="visible"/>
                                      </p:to>
                                    </p:set>
                                    <p:animEffect transition="in" filter="wipe(right)">
                                      <p:cBhvr>
                                        <p:cTn id="15" dur="500"/>
                                        <p:tgtEl>
                                          <p:spTgt spid="97310"/>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97311"/>
                                        </p:tgtEl>
                                        <p:attrNameLst>
                                          <p:attrName>style.visibility</p:attrName>
                                        </p:attrNameLst>
                                      </p:cBhvr>
                                      <p:to>
                                        <p:strVal val="visible"/>
                                      </p:to>
                                    </p:set>
                                    <p:animEffect transition="in" filter="wipe(up)">
                                      <p:cBhvr>
                                        <p:cTn id="19" dur="500"/>
                                        <p:tgtEl>
                                          <p:spTgt spid="97311"/>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97308"/>
                                        </p:tgtEl>
                                        <p:attrNameLst>
                                          <p:attrName>style.visibility</p:attrName>
                                        </p:attrNameLst>
                                      </p:cBhvr>
                                      <p:to>
                                        <p:strVal val="visible"/>
                                      </p:to>
                                    </p:set>
                                    <p:animEffect transition="in" filter="wipe(left)">
                                      <p:cBhvr>
                                        <p:cTn id="23" dur="500"/>
                                        <p:tgtEl>
                                          <p:spTgt spid="9730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97312"/>
                                        </p:tgtEl>
                                        <p:attrNameLst>
                                          <p:attrName>style.visibility</p:attrName>
                                        </p:attrNameLst>
                                      </p:cBhvr>
                                      <p:to>
                                        <p:strVal val="visible"/>
                                      </p:to>
                                    </p:set>
                                    <p:animEffect transition="in" filter="wipe(up)">
                                      <p:cBhvr>
                                        <p:cTn id="27" dur="500"/>
                                        <p:tgtEl>
                                          <p:spTgt spid="97312"/>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97313"/>
                                        </p:tgtEl>
                                        <p:attrNameLst>
                                          <p:attrName>style.visibility</p:attrName>
                                        </p:attrNameLst>
                                      </p:cBhvr>
                                      <p:to>
                                        <p:strVal val="visible"/>
                                      </p:to>
                                    </p:set>
                                    <p:animEffect transition="in" filter="wipe(left)">
                                      <p:cBhvr>
                                        <p:cTn id="31" dur="500"/>
                                        <p:tgtEl>
                                          <p:spTgt spid="97313"/>
                                        </p:tgtEl>
                                      </p:cBhvr>
                                    </p:animEffect>
                                  </p:childTnLst>
                                </p:cTn>
                              </p:par>
                            </p:childTnLst>
                          </p:cTn>
                        </p:par>
                        <p:par>
                          <p:cTn id="32" fill="hold">
                            <p:stCondLst>
                              <p:cond delay="4500"/>
                            </p:stCondLst>
                            <p:childTnLst>
                              <p:par>
                                <p:cTn id="33" presetID="22" presetClass="entr" presetSubtype="4" fill="hold" grpId="0" nodeType="afterEffect">
                                  <p:stCondLst>
                                    <p:cond delay="0"/>
                                  </p:stCondLst>
                                  <p:childTnLst>
                                    <p:set>
                                      <p:cBhvr>
                                        <p:cTn id="34" dur="1" fill="hold">
                                          <p:stCondLst>
                                            <p:cond delay="0"/>
                                          </p:stCondLst>
                                        </p:cTn>
                                        <p:tgtEl>
                                          <p:spTgt spid="97309"/>
                                        </p:tgtEl>
                                        <p:attrNameLst>
                                          <p:attrName>style.visibility</p:attrName>
                                        </p:attrNameLst>
                                      </p:cBhvr>
                                      <p:to>
                                        <p:strVal val="visible"/>
                                      </p:to>
                                    </p:set>
                                    <p:animEffect transition="in" filter="wipe(down)">
                                      <p:cBhvr>
                                        <p:cTn id="35"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6" grpId="0" animBg="1"/>
      <p:bldP spid="97307" grpId="0" animBg="1"/>
      <p:bldP spid="97308" grpId="0" animBg="1"/>
      <p:bldP spid="97309" grpId="0" animBg="1"/>
      <p:bldP spid="97310" grpId="0" animBg="1"/>
      <p:bldP spid="97311" grpId="0" animBg="1"/>
      <p:bldP spid="97312" grpId="0" animBg="1"/>
      <p:bldP spid="973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00" name="Rectangle 28"/>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26" name="Slide Number Placeholder 2"/>
          <p:cNvSpPr>
            <a:spLocks noGrp="1"/>
          </p:cNvSpPr>
          <p:nvPr>
            <p:ph type="sldNum" sz="quarter" idx="12"/>
          </p:nvPr>
        </p:nvSpPr>
        <p:spPr/>
        <p:txBody>
          <a:bodyPr>
            <a:normAutofit/>
          </a:bodyPr>
          <a:lstStyle/>
          <a:p>
            <a:fld id="{E99C37D7-716E-4CC7-96F5-15F48217C1B2}" type="slidenum">
              <a:rPr lang="tr-TR"/>
              <a:pPr/>
              <a:t>13</a:t>
            </a:fld>
            <a:endParaRPr lang="tr-TR"/>
          </a:p>
        </p:txBody>
      </p:sp>
      <p:grpSp>
        <p:nvGrpSpPr>
          <p:cNvPr id="2" name="Group 4"/>
          <p:cNvGrpSpPr>
            <a:grpSpLocks/>
          </p:cNvGrpSpPr>
          <p:nvPr/>
        </p:nvGrpSpPr>
        <p:grpSpPr bwMode="auto">
          <a:xfrm>
            <a:off x="663575" y="1460500"/>
            <a:ext cx="4318000" cy="4318000"/>
            <a:chOff x="0" y="0"/>
            <a:chExt cx="2720" cy="2720"/>
          </a:xfrm>
        </p:grpSpPr>
        <p:sp>
          <p:nvSpPr>
            <p:cNvPr id="105477" name="Rectangle 5"/>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105478" name="Line 6"/>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05479" name="Line 7"/>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05480" name="Rectangle 8"/>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05481" name="Rectangle 9"/>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05482" name="Rectangle 10"/>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105483" name="Text Box 11"/>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105484" name="Text Box 12"/>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105485" name="Text Box 13"/>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105486" name="Text Box 14"/>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105487" name="Text Box 15"/>
          <p:cNvSpPr txBox="1">
            <a:spLocks noChangeArrowheads="1"/>
          </p:cNvSpPr>
          <p:nvPr/>
        </p:nvSpPr>
        <p:spPr bwMode="auto">
          <a:xfrm>
            <a:off x="5222875" y="1414463"/>
            <a:ext cx="3351213" cy="1323439"/>
          </a:xfrm>
          <a:prstGeom prst="rect">
            <a:avLst/>
          </a:prstGeom>
          <a:noFill/>
          <a:ln w="9525">
            <a:noFill/>
            <a:miter lim="800000"/>
            <a:headEnd/>
            <a:tailEnd/>
          </a:ln>
          <a:effectLst/>
        </p:spPr>
        <p:txBody>
          <a:bodyPr>
            <a:spAutoFit/>
          </a:bodyPr>
          <a:lstStyle/>
          <a:p>
            <a:pPr algn="r" rtl="1"/>
            <a:r>
              <a:rPr lang="fa-IR" sz="4000" b="1" dirty="0" smtClean="0">
                <a:latin typeface="Century Gothic" pitchFamily="34" charset="0"/>
                <a:cs typeface="B Zar" pitchFamily="2" charset="-78"/>
              </a:rPr>
              <a:t>آماده آخرين سوال باشيد!!</a:t>
            </a:r>
            <a:endParaRPr lang="en-AU" sz="4000" b="1" dirty="0">
              <a:latin typeface="Century Gothic" pitchFamily="34" charset="0"/>
              <a:cs typeface="B Zar" pitchFamily="2" charset="-78"/>
            </a:endParaRPr>
          </a:p>
        </p:txBody>
      </p:sp>
      <p:sp>
        <p:nvSpPr>
          <p:cNvPr id="105488" name="Line 16"/>
          <p:cNvSpPr>
            <a:spLocks noChangeShapeType="1"/>
          </p:cNvSpPr>
          <p:nvPr/>
        </p:nvSpPr>
        <p:spPr bwMode="auto">
          <a:xfrm flipV="1">
            <a:off x="3903663" y="1457325"/>
            <a:ext cx="1079500" cy="1079500"/>
          </a:xfrm>
          <a:prstGeom prst="line">
            <a:avLst/>
          </a:prstGeom>
          <a:noFill/>
          <a:ln w="28575">
            <a:solidFill>
              <a:schemeClr val="tx1"/>
            </a:solidFill>
            <a:round/>
            <a:headEnd/>
            <a:tailEnd/>
          </a:ln>
          <a:effectLst/>
        </p:spPr>
        <p:txBody>
          <a:bodyPr wrap="none" anchor="ctr"/>
          <a:lstStyle/>
          <a:p>
            <a:endParaRPr lang="fa-IR"/>
          </a:p>
        </p:txBody>
      </p:sp>
      <p:sp>
        <p:nvSpPr>
          <p:cNvPr id="105489" name="Line 17"/>
          <p:cNvSpPr>
            <a:spLocks noChangeShapeType="1"/>
          </p:cNvSpPr>
          <p:nvPr/>
        </p:nvSpPr>
        <p:spPr bwMode="auto">
          <a:xfrm flipV="1">
            <a:off x="1744663" y="1454150"/>
            <a:ext cx="0" cy="1079500"/>
          </a:xfrm>
          <a:prstGeom prst="line">
            <a:avLst/>
          </a:prstGeom>
          <a:noFill/>
          <a:ln w="28575">
            <a:solidFill>
              <a:schemeClr val="tx1"/>
            </a:solidFill>
            <a:round/>
            <a:headEnd/>
            <a:tailEnd/>
          </a:ln>
          <a:effectLst/>
        </p:spPr>
        <p:txBody>
          <a:bodyPr wrap="none" anchor="ctr"/>
          <a:lstStyle/>
          <a:p>
            <a:endParaRPr lang="fa-IR"/>
          </a:p>
        </p:txBody>
      </p:sp>
      <p:sp>
        <p:nvSpPr>
          <p:cNvPr id="105490" name="Line 18"/>
          <p:cNvSpPr>
            <a:spLocks noChangeShapeType="1"/>
          </p:cNvSpPr>
          <p:nvPr/>
        </p:nvSpPr>
        <p:spPr bwMode="auto">
          <a:xfrm rot="16200000" flipV="1">
            <a:off x="1204913" y="2003425"/>
            <a:ext cx="0" cy="1079500"/>
          </a:xfrm>
          <a:prstGeom prst="line">
            <a:avLst/>
          </a:prstGeom>
          <a:noFill/>
          <a:ln w="28575">
            <a:solidFill>
              <a:schemeClr val="tx1"/>
            </a:solidFill>
            <a:round/>
            <a:headEnd/>
            <a:tailEnd/>
          </a:ln>
          <a:effectLst/>
        </p:spPr>
        <p:txBody>
          <a:bodyPr wrap="none" anchor="ctr"/>
          <a:lstStyle/>
          <a:p>
            <a:endParaRPr lang="fa-IR"/>
          </a:p>
        </p:txBody>
      </p:sp>
      <p:sp>
        <p:nvSpPr>
          <p:cNvPr id="105491" name="Line 19"/>
          <p:cNvSpPr>
            <a:spLocks noChangeShapeType="1"/>
          </p:cNvSpPr>
          <p:nvPr/>
        </p:nvSpPr>
        <p:spPr bwMode="auto">
          <a:xfrm flipH="1">
            <a:off x="1192213" y="4171950"/>
            <a:ext cx="539750" cy="0"/>
          </a:xfrm>
          <a:prstGeom prst="line">
            <a:avLst/>
          </a:prstGeom>
          <a:noFill/>
          <a:ln w="31750">
            <a:solidFill>
              <a:schemeClr val="tx1"/>
            </a:solidFill>
            <a:round/>
            <a:headEnd/>
            <a:tailEnd/>
          </a:ln>
          <a:effectLst/>
        </p:spPr>
        <p:txBody>
          <a:bodyPr wrap="none" anchor="ctr"/>
          <a:lstStyle/>
          <a:p>
            <a:endParaRPr lang="fa-IR"/>
          </a:p>
        </p:txBody>
      </p:sp>
      <p:sp>
        <p:nvSpPr>
          <p:cNvPr id="105492" name="Line 20"/>
          <p:cNvSpPr>
            <a:spLocks noChangeShapeType="1"/>
          </p:cNvSpPr>
          <p:nvPr/>
        </p:nvSpPr>
        <p:spPr bwMode="auto">
          <a:xfrm>
            <a:off x="1201738" y="4162425"/>
            <a:ext cx="0" cy="539750"/>
          </a:xfrm>
          <a:prstGeom prst="line">
            <a:avLst/>
          </a:prstGeom>
          <a:noFill/>
          <a:ln w="31750">
            <a:solidFill>
              <a:schemeClr val="tx1"/>
            </a:solidFill>
            <a:round/>
            <a:headEnd/>
            <a:tailEnd/>
          </a:ln>
          <a:effectLst/>
        </p:spPr>
        <p:txBody>
          <a:bodyPr wrap="none" anchor="ctr"/>
          <a:lstStyle/>
          <a:p>
            <a:endParaRPr lang="fa-IR"/>
          </a:p>
        </p:txBody>
      </p:sp>
      <p:sp>
        <p:nvSpPr>
          <p:cNvPr id="105493" name="Line 21"/>
          <p:cNvSpPr>
            <a:spLocks noChangeShapeType="1"/>
          </p:cNvSpPr>
          <p:nvPr/>
        </p:nvSpPr>
        <p:spPr bwMode="auto">
          <a:xfrm rot="-5400000">
            <a:off x="1471613" y="4951413"/>
            <a:ext cx="0" cy="539750"/>
          </a:xfrm>
          <a:prstGeom prst="line">
            <a:avLst/>
          </a:prstGeom>
          <a:noFill/>
          <a:ln w="31750">
            <a:solidFill>
              <a:schemeClr val="tx1"/>
            </a:solidFill>
            <a:round/>
            <a:headEnd/>
            <a:tailEnd/>
          </a:ln>
          <a:effectLst/>
        </p:spPr>
        <p:txBody>
          <a:bodyPr wrap="none" anchor="ctr"/>
          <a:lstStyle/>
          <a:p>
            <a:endParaRPr lang="fa-IR"/>
          </a:p>
        </p:txBody>
      </p:sp>
      <p:sp>
        <p:nvSpPr>
          <p:cNvPr id="105494" name="Line 22"/>
          <p:cNvSpPr>
            <a:spLocks noChangeShapeType="1"/>
          </p:cNvSpPr>
          <p:nvPr/>
        </p:nvSpPr>
        <p:spPr bwMode="auto">
          <a:xfrm>
            <a:off x="2273300" y="4699000"/>
            <a:ext cx="0" cy="539750"/>
          </a:xfrm>
          <a:prstGeom prst="line">
            <a:avLst/>
          </a:prstGeom>
          <a:noFill/>
          <a:ln w="31750">
            <a:solidFill>
              <a:schemeClr val="tx1"/>
            </a:solidFill>
            <a:round/>
            <a:headEnd/>
            <a:tailEnd/>
          </a:ln>
          <a:effectLst/>
        </p:spPr>
        <p:txBody>
          <a:bodyPr wrap="none" anchor="ctr"/>
          <a:lstStyle/>
          <a:p>
            <a:endParaRPr lang="fa-IR"/>
          </a:p>
        </p:txBody>
      </p:sp>
      <p:sp>
        <p:nvSpPr>
          <p:cNvPr id="105495" name="Line 23"/>
          <p:cNvSpPr>
            <a:spLocks noChangeShapeType="1"/>
          </p:cNvSpPr>
          <p:nvPr/>
        </p:nvSpPr>
        <p:spPr bwMode="auto">
          <a:xfrm flipH="1">
            <a:off x="660400" y="4684713"/>
            <a:ext cx="539750" cy="0"/>
          </a:xfrm>
          <a:prstGeom prst="line">
            <a:avLst/>
          </a:prstGeom>
          <a:noFill/>
          <a:ln w="31750">
            <a:solidFill>
              <a:schemeClr val="tx1"/>
            </a:solidFill>
            <a:round/>
            <a:headEnd/>
            <a:tailEnd/>
          </a:ln>
          <a:effectLst/>
        </p:spPr>
        <p:txBody>
          <a:bodyPr wrap="none" anchor="ctr"/>
          <a:lstStyle/>
          <a:p>
            <a:endParaRPr lang="fa-IR"/>
          </a:p>
        </p:txBody>
      </p:sp>
      <p:sp>
        <p:nvSpPr>
          <p:cNvPr id="105496" name="Line 24"/>
          <p:cNvSpPr>
            <a:spLocks noChangeShapeType="1"/>
          </p:cNvSpPr>
          <p:nvPr/>
        </p:nvSpPr>
        <p:spPr bwMode="auto">
          <a:xfrm>
            <a:off x="1203325" y="4702175"/>
            <a:ext cx="0" cy="539750"/>
          </a:xfrm>
          <a:prstGeom prst="line">
            <a:avLst/>
          </a:prstGeom>
          <a:noFill/>
          <a:ln w="31750">
            <a:solidFill>
              <a:schemeClr val="tx1"/>
            </a:solidFill>
            <a:round/>
            <a:headEnd/>
            <a:tailEnd/>
          </a:ln>
          <a:effectLst/>
        </p:spPr>
        <p:txBody>
          <a:bodyPr wrap="none" anchor="ctr"/>
          <a:lstStyle/>
          <a:p>
            <a:endParaRPr lang="fa-IR"/>
          </a:p>
        </p:txBody>
      </p:sp>
      <p:sp>
        <p:nvSpPr>
          <p:cNvPr id="105497" name="Line 25"/>
          <p:cNvSpPr>
            <a:spLocks noChangeShapeType="1"/>
          </p:cNvSpPr>
          <p:nvPr/>
        </p:nvSpPr>
        <p:spPr bwMode="auto">
          <a:xfrm>
            <a:off x="1731963" y="5221288"/>
            <a:ext cx="0" cy="576262"/>
          </a:xfrm>
          <a:prstGeom prst="line">
            <a:avLst/>
          </a:prstGeom>
          <a:noFill/>
          <a:ln w="31750">
            <a:solidFill>
              <a:schemeClr val="tx1"/>
            </a:solidFill>
            <a:round/>
            <a:headEnd/>
            <a:tailEnd/>
          </a:ln>
          <a:effectLst/>
        </p:spPr>
        <p:txBody>
          <a:bodyPr wrap="none" anchor="ctr"/>
          <a:lstStyle/>
          <a:p>
            <a:endParaRPr lang="fa-IR"/>
          </a:p>
        </p:txBody>
      </p:sp>
      <p:sp>
        <p:nvSpPr>
          <p:cNvPr id="105498" name="Line 26"/>
          <p:cNvSpPr>
            <a:spLocks noChangeShapeType="1"/>
          </p:cNvSpPr>
          <p:nvPr/>
        </p:nvSpPr>
        <p:spPr bwMode="auto">
          <a:xfrm rot="-5400000">
            <a:off x="2009775" y="4951413"/>
            <a:ext cx="0" cy="539750"/>
          </a:xfrm>
          <a:prstGeom prst="line">
            <a:avLst/>
          </a:prstGeom>
          <a:noFill/>
          <a:ln w="31750">
            <a:solidFill>
              <a:schemeClr val="tx1"/>
            </a:solidFill>
            <a:round/>
            <a:headEnd/>
            <a:tailEnd/>
          </a:ln>
          <a:effectLst/>
        </p:spPr>
        <p:txBody>
          <a:bodyPr wrap="none" anchor="ctr"/>
          <a:lstStyle/>
          <a:p>
            <a:endParaRPr lang="fa-I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105487"/>
                                        </p:tgtEl>
                                        <p:attrNameLst>
                                          <p:attrName>style.visibility</p:attrName>
                                        </p:attrNameLst>
                                      </p:cBhvr>
                                      <p:to>
                                        <p:strVal val="visible"/>
                                      </p:to>
                                    </p:set>
                                    <p:animEffect transition="in" filter="wipe(left)">
                                      <p:cBhvr>
                                        <p:cTn id="7" dur="75"/>
                                        <p:tgtEl>
                                          <p:spTgt spid="105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53" name="Rectangle 33"/>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30" name="Slide Number Placeholder 2"/>
          <p:cNvSpPr>
            <a:spLocks noGrp="1"/>
          </p:cNvSpPr>
          <p:nvPr>
            <p:ph type="sldNum" sz="quarter" idx="12"/>
          </p:nvPr>
        </p:nvSpPr>
        <p:spPr/>
        <p:txBody>
          <a:bodyPr>
            <a:normAutofit/>
          </a:bodyPr>
          <a:lstStyle/>
          <a:p>
            <a:fld id="{627E6C66-67E1-44B1-936D-C33F93F1C2C9}" type="slidenum">
              <a:rPr lang="tr-TR"/>
              <a:pPr/>
              <a:t>14</a:t>
            </a:fld>
            <a:endParaRPr lang="tr-TR"/>
          </a:p>
        </p:txBody>
      </p:sp>
      <p:grpSp>
        <p:nvGrpSpPr>
          <p:cNvPr id="2" name="Group 5"/>
          <p:cNvGrpSpPr>
            <a:grpSpLocks/>
          </p:cNvGrpSpPr>
          <p:nvPr/>
        </p:nvGrpSpPr>
        <p:grpSpPr bwMode="auto">
          <a:xfrm>
            <a:off x="663575" y="1460500"/>
            <a:ext cx="4318000" cy="4318000"/>
            <a:chOff x="0" y="0"/>
            <a:chExt cx="2720" cy="2720"/>
          </a:xfrm>
        </p:grpSpPr>
        <p:sp>
          <p:nvSpPr>
            <p:cNvPr id="107526" name="Rectangle 6"/>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107527" name="Line 7"/>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07528" name="Line 8"/>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07529" name="Rectangle 9"/>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07530" name="Rectangle 10"/>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07531" name="Rectangle 11"/>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107532" name="Text Box 12"/>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107533" name="Text Box 13"/>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107534" name="Text Box 14"/>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107535" name="Text Box 15"/>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107536" name="Text Box 16"/>
          <p:cNvSpPr txBox="1">
            <a:spLocks noChangeArrowheads="1"/>
          </p:cNvSpPr>
          <p:nvPr/>
        </p:nvSpPr>
        <p:spPr bwMode="auto">
          <a:xfrm>
            <a:off x="6893549" y="1443703"/>
            <a:ext cx="1588897" cy="523220"/>
          </a:xfrm>
          <a:prstGeom prst="rect">
            <a:avLst/>
          </a:prstGeom>
          <a:noFill/>
          <a:ln w="9525">
            <a:noFill/>
            <a:miter lim="800000"/>
            <a:headEnd/>
            <a:tailEnd/>
          </a:ln>
          <a:effectLst/>
        </p:spPr>
        <p:txBody>
          <a:bodyPr wrap="none">
            <a:spAutoFit/>
          </a:bodyPr>
          <a:lstStyle/>
          <a:p>
            <a:pPr algn="r" rtl="1"/>
            <a:r>
              <a:rPr lang="fa-IR" sz="2800" b="1" dirty="0" smtClean="0">
                <a:latin typeface="Century Gothic" pitchFamily="34" charset="0"/>
                <a:cs typeface="B Zar" pitchFamily="2" charset="-78"/>
              </a:rPr>
              <a:t>سوال چهار</a:t>
            </a:r>
            <a:endParaRPr lang="en-AU" sz="2800" b="1" dirty="0">
              <a:latin typeface="Century Gothic" pitchFamily="34" charset="0"/>
              <a:cs typeface="B Zar" pitchFamily="2" charset="-78"/>
            </a:endParaRPr>
          </a:p>
        </p:txBody>
      </p:sp>
      <p:sp>
        <p:nvSpPr>
          <p:cNvPr id="107538" name="Line 18"/>
          <p:cNvSpPr>
            <a:spLocks noChangeShapeType="1"/>
          </p:cNvSpPr>
          <p:nvPr/>
        </p:nvSpPr>
        <p:spPr bwMode="auto">
          <a:xfrm flipV="1">
            <a:off x="3903663" y="1457325"/>
            <a:ext cx="1079500" cy="1079500"/>
          </a:xfrm>
          <a:prstGeom prst="line">
            <a:avLst/>
          </a:prstGeom>
          <a:noFill/>
          <a:ln w="28575">
            <a:solidFill>
              <a:schemeClr val="tx1"/>
            </a:solidFill>
            <a:round/>
            <a:headEnd/>
            <a:tailEnd/>
          </a:ln>
          <a:effectLst/>
        </p:spPr>
        <p:txBody>
          <a:bodyPr wrap="none" anchor="ctr"/>
          <a:lstStyle/>
          <a:p>
            <a:endParaRPr lang="fa-IR"/>
          </a:p>
        </p:txBody>
      </p:sp>
      <p:sp>
        <p:nvSpPr>
          <p:cNvPr id="107539" name="Line 19"/>
          <p:cNvSpPr>
            <a:spLocks noChangeShapeType="1"/>
          </p:cNvSpPr>
          <p:nvPr/>
        </p:nvSpPr>
        <p:spPr bwMode="auto">
          <a:xfrm flipH="1">
            <a:off x="5349875" y="1868488"/>
            <a:ext cx="3065463" cy="0"/>
          </a:xfrm>
          <a:prstGeom prst="line">
            <a:avLst/>
          </a:prstGeom>
          <a:noFill/>
          <a:ln w="9525">
            <a:solidFill>
              <a:srgbClr val="5F5F5F"/>
            </a:solidFill>
            <a:round/>
            <a:headEnd/>
            <a:tailEnd/>
          </a:ln>
          <a:effectLst/>
        </p:spPr>
        <p:txBody>
          <a:bodyPr wrap="none" anchor="ctr"/>
          <a:lstStyle/>
          <a:p>
            <a:endParaRPr lang="fa-IR"/>
          </a:p>
        </p:txBody>
      </p:sp>
      <p:sp>
        <p:nvSpPr>
          <p:cNvPr id="107540" name="Line 20"/>
          <p:cNvSpPr>
            <a:spLocks noChangeShapeType="1"/>
          </p:cNvSpPr>
          <p:nvPr/>
        </p:nvSpPr>
        <p:spPr bwMode="auto">
          <a:xfrm flipV="1">
            <a:off x="1744663" y="1454150"/>
            <a:ext cx="0" cy="1079500"/>
          </a:xfrm>
          <a:prstGeom prst="line">
            <a:avLst/>
          </a:prstGeom>
          <a:noFill/>
          <a:ln w="28575">
            <a:solidFill>
              <a:schemeClr val="tx1"/>
            </a:solidFill>
            <a:round/>
            <a:headEnd/>
            <a:tailEnd/>
          </a:ln>
          <a:effectLst/>
        </p:spPr>
        <p:txBody>
          <a:bodyPr wrap="none" anchor="ctr"/>
          <a:lstStyle/>
          <a:p>
            <a:endParaRPr lang="fa-IR"/>
          </a:p>
        </p:txBody>
      </p:sp>
      <p:sp>
        <p:nvSpPr>
          <p:cNvPr id="107541" name="Line 21"/>
          <p:cNvSpPr>
            <a:spLocks noChangeShapeType="1"/>
          </p:cNvSpPr>
          <p:nvPr/>
        </p:nvSpPr>
        <p:spPr bwMode="auto">
          <a:xfrm rot="16200000" flipV="1">
            <a:off x="1204913" y="2003425"/>
            <a:ext cx="0" cy="1079500"/>
          </a:xfrm>
          <a:prstGeom prst="line">
            <a:avLst/>
          </a:prstGeom>
          <a:noFill/>
          <a:ln w="28575">
            <a:solidFill>
              <a:schemeClr val="tx1"/>
            </a:solidFill>
            <a:round/>
            <a:headEnd/>
            <a:tailEnd/>
          </a:ln>
          <a:effectLst/>
        </p:spPr>
        <p:txBody>
          <a:bodyPr wrap="none" anchor="ctr"/>
          <a:lstStyle/>
          <a:p>
            <a:endParaRPr lang="fa-IR"/>
          </a:p>
        </p:txBody>
      </p:sp>
      <p:sp>
        <p:nvSpPr>
          <p:cNvPr id="107543" name="Text Box 23"/>
          <p:cNvSpPr txBox="1">
            <a:spLocks noChangeArrowheads="1"/>
          </p:cNvSpPr>
          <p:nvPr/>
        </p:nvSpPr>
        <p:spPr bwMode="auto">
          <a:xfrm>
            <a:off x="5262563" y="5078413"/>
            <a:ext cx="3351212" cy="369332"/>
          </a:xfrm>
          <a:prstGeom prst="rect">
            <a:avLst/>
          </a:prstGeom>
          <a:noFill/>
          <a:ln w="9525">
            <a:noFill/>
            <a:miter lim="800000"/>
            <a:headEnd/>
            <a:tailEnd/>
          </a:ln>
          <a:effectLst/>
        </p:spPr>
        <p:txBody>
          <a:bodyPr>
            <a:spAutoFit/>
          </a:bodyPr>
          <a:lstStyle/>
          <a:p>
            <a:pPr algn="r" rtl="1"/>
            <a:r>
              <a:rPr lang="fa-IR" b="1" dirty="0" smtClean="0">
                <a:solidFill>
                  <a:srgbClr val="9999FF"/>
                </a:solidFill>
                <a:latin typeface="Century Gothic" pitchFamily="34" charset="0"/>
                <a:cs typeface="B Zar" pitchFamily="2" charset="-78"/>
              </a:rPr>
              <a:t>ركورد جهاني 7 ثانيه!!</a:t>
            </a:r>
            <a:endParaRPr lang="en-AU" b="1" dirty="0">
              <a:solidFill>
                <a:srgbClr val="9999FF"/>
              </a:solidFill>
              <a:latin typeface="Century Gothic" pitchFamily="34" charset="0"/>
              <a:cs typeface="B Zar" pitchFamily="2" charset="-78"/>
            </a:endParaRPr>
          </a:p>
        </p:txBody>
      </p:sp>
      <p:sp>
        <p:nvSpPr>
          <p:cNvPr id="107544" name="Line 24"/>
          <p:cNvSpPr>
            <a:spLocks noChangeShapeType="1"/>
          </p:cNvSpPr>
          <p:nvPr/>
        </p:nvSpPr>
        <p:spPr bwMode="auto">
          <a:xfrm flipH="1">
            <a:off x="1192213" y="4171950"/>
            <a:ext cx="539750" cy="0"/>
          </a:xfrm>
          <a:prstGeom prst="line">
            <a:avLst/>
          </a:prstGeom>
          <a:noFill/>
          <a:ln w="31750">
            <a:solidFill>
              <a:schemeClr val="tx1"/>
            </a:solidFill>
            <a:round/>
            <a:headEnd/>
            <a:tailEnd/>
          </a:ln>
          <a:effectLst/>
        </p:spPr>
        <p:txBody>
          <a:bodyPr wrap="none" anchor="ctr"/>
          <a:lstStyle/>
          <a:p>
            <a:endParaRPr lang="fa-IR"/>
          </a:p>
        </p:txBody>
      </p:sp>
      <p:sp>
        <p:nvSpPr>
          <p:cNvPr id="107545" name="Line 25"/>
          <p:cNvSpPr>
            <a:spLocks noChangeShapeType="1"/>
          </p:cNvSpPr>
          <p:nvPr/>
        </p:nvSpPr>
        <p:spPr bwMode="auto">
          <a:xfrm>
            <a:off x="1201738" y="4162425"/>
            <a:ext cx="0" cy="539750"/>
          </a:xfrm>
          <a:prstGeom prst="line">
            <a:avLst/>
          </a:prstGeom>
          <a:noFill/>
          <a:ln w="31750">
            <a:solidFill>
              <a:schemeClr val="tx1"/>
            </a:solidFill>
            <a:round/>
            <a:headEnd/>
            <a:tailEnd/>
          </a:ln>
          <a:effectLst/>
        </p:spPr>
        <p:txBody>
          <a:bodyPr wrap="none" anchor="ctr"/>
          <a:lstStyle/>
          <a:p>
            <a:endParaRPr lang="fa-IR"/>
          </a:p>
        </p:txBody>
      </p:sp>
      <p:sp>
        <p:nvSpPr>
          <p:cNvPr id="107546" name="Line 26"/>
          <p:cNvSpPr>
            <a:spLocks noChangeShapeType="1"/>
          </p:cNvSpPr>
          <p:nvPr/>
        </p:nvSpPr>
        <p:spPr bwMode="auto">
          <a:xfrm rot="-5400000">
            <a:off x="1471613" y="4951413"/>
            <a:ext cx="0" cy="539750"/>
          </a:xfrm>
          <a:prstGeom prst="line">
            <a:avLst/>
          </a:prstGeom>
          <a:noFill/>
          <a:ln w="31750">
            <a:solidFill>
              <a:schemeClr val="tx1"/>
            </a:solidFill>
            <a:round/>
            <a:headEnd/>
            <a:tailEnd/>
          </a:ln>
          <a:effectLst/>
        </p:spPr>
        <p:txBody>
          <a:bodyPr wrap="none" anchor="ctr"/>
          <a:lstStyle/>
          <a:p>
            <a:endParaRPr lang="fa-IR"/>
          </a:p>
        </p:txBody>
      </p:sp>
      <p:sp>
        <p:nvSpPr>
          <p:cNvPr id="107547" name="Line 27"/>
          <p:cNvSpPr>
            <a:spLocks noChangeShapeType="1"/>
          </p:cNvSpPr>
          <p:nvPr/>
        </p:nvSpPr>
        <p:spPr bwMode="auto">
          <a:xfrm>
            <a:off x="2273300" y="4699000"/>
            <a:ext cx="0" cy="539750"/>
          </a:xfrm>
          <a:prstGeom prst="line">
            <a:avLst/>
          </a:prstGeom>
          <a:noFill/>
          <a:ln w="31750">
            <a:solidFill>
              <a:schemeClr val="tx1"/>
            </a:solidFill>
            <a:round/>
            <a:headEnd/>
            <a:tailEnd/>
          </a:ln>
          <a:effectLst/>
        </p:spPr>
        <p:txBody>
          <a:bodyPr wrap="none" anchor="ctr"/>
          <a:lstStyle/>
          <a:p>
            <a:endParaRPr lang="fa-IR"/>
          </a:p>
        </p:txBody>
      </p:sp>
      <p:sp>
        <p:nvSpPr>
          <p:cNvPr id="107548" name="Line 28"/>
          <p:cNvSpPr>
            <a:spLocks noChangeShapeType="1"/>
          </p:cNvSpPr>
          <p:nvPr/>
        </p:nvSpPr>
        <p:spPr bwMode="auto">
          <a:xfrm flipH="1">
            <a:off x="660400" y="4684713"/>
            <a:ext cx="539750" cy="0"/>
          </a:xfrm>
          <a:prstGeom prst="line">
            <a:avLst/>
          </a:prstGeom>
          <a:noFill/>
          <a:ln w="31750">
            <a:solidFill>
              <a:schemeClr val="tx1"/>
            </a:solidFill>
            <a:round/>
            <a:headEnd/>
            <a:tailEnd/>
          </a:ln>
          <a:effectLst/>
        </p:spPr>
        <p:txBody>
          <a:bodyPr wrap="none" anchor="ctr"/>
          <a:lstStyle/>
          <a:p>
            <a:endParaRPr lang="fa-IR"/>
          </a:p>
        </p:txBody>
      </p:sp>
      <p:sp>
        <p:nvSpPr>
          <p:cNvPr id="107549" name="Line 29"/>
          <p:cNvSpPr>
            <a:spLocks noChangeShapeType="1"/>
          </p:cNvSpPr>
          <p:nvPr/>
        </p:nvSpPr>
        <p:spPr bwMode="auto">
          <a:xfrm>
            <a:off x="1203325" y="4702175"/>
            <a:ext cx="0" cy="539750"/>
          </a:xfrm>
          <a:prstGeom prst="line">
            <a:avLst/>
          </a:prstGeom>
          <a:noFill/>
          <a:ln w="31750">
            <a:solidFill>
              <a:schemeClr val="tx1"/>
            </a:solidFill>
            <a:round/>
            <a:headEnd/>
            <a:tailEnd/>
          </a:ln>
          <a:effectLst/>
        </p:spPr>
        <p:txBody>
          <a:bodyPr wrap="none" anchor="ctr"/>
          <a:lstStyle/>
          <a:p>
            <a:endParaRPr lang="fa-IR"/>
          </a:p>
        </p:txBody>
      </p:sp>
      <p:sp>
        <p:nvSpPr>
          <p:cNvPr id="107550" name="Line 30"/>
          <p:cNvSpPr>
            <a:spLocks noChangeShapeType="1"/>
          </p:cNvSpPr>
          <p:nvPr/>
        </p:nvSpPr>
        <p:spPr bwMode="auto">
          <a:xfrm>
            <a:off x="1731963" y="5221288"/>
            <a:ext cx="0" cy="576262"/>
          </a:xfrm>
          <a:prstGeom prst="line">
            <a:avLst/>
          </a:prstGeom>
          <a:noFill/>
          <a:ln w="31750">
            <a:solidFill>
              <a:schemeClr val="tx1"/>
            </a:solidFill>
            <a:round/>
            <a:headEnd/>
            <a:tailEnd/>
          </a:ln>
          <a:effectLst/>
        </p:spPr>
        <p:txBody>
          <a:bodyPr wrap="none" anchor="ctr"/>
          <a:lstStyle/>
          <a:p>
            <a:endParaRPr lang="fa-IR"/>
          </a:p>
        </p:txBody>
      </p:sp>
      <p:sp>
        <p:nvSpPr>
          <p:cNvPr id="107551" name="Line 31"/>
          <p:cNvSpPr>
            <a:spLocks noChangeShapeType="1"/>
          </p:cNvSpPr>
          <p:nvPr/>
        </p:nvSpPr>
        <p:spPr bwMode="auto">
          <a:xfrm rot="-5400000">
            <a:off x="2009775" y="4951413"/>
            <a:ext cx="0" cy="539750"/>
          </a:xfrm>
          <a:prstGeom prst="line">
            <a:avLst/>
          </a:prstGeom>
          <a:noFill/>
          <a:ln w="31750">
            <a:solidFill>
              <a:schemeClr val="tx1"/>
            </a:solidFill>
            <a:round/>
            <a:headEnd/>
            <a:tailEnd/>
          </a:ln>
          <a:effectLst/>
        </p:spPr>
        <p:txBody>
          <a:bodyPr wrap="none" anchor="ctr"/>
          <a:lstStyle/>
          <a:p>
            <a:endParaRPr lang="fa-IR"/>
          </a:p>
        </p:txBody>
      </p:sp>
      <p:sp>
        <p:nvSpPr>
          <p:cNvPr id="107554" name="Text Box 34"/>
          <p:cNvSpPr txBox="1">
            <a:spLocks noChangeArrowheads="1"/>
          </p:cNvSpPr>
          <p:nvPr/>
        </p:nvSpPr>
        <p:spPr bwMode="auto">
          <a:xfrm>
            <a:off x="5262563" y="2184400"/>
            <a:ext cx="3351212" cy="646331"/>
          </a:xfrm>
          <a:prstGeom prst="rect">
            <a:avLst/>
          </a:prstGeom>
          <a:noFill/>
          <a:ln w="9525">
            <a:noFill/>
            <a:miter lim="800000"/>
            <a:headEnd/>
            <a:tailEnd/>
          </a:ln>
          <a:effectLst/>
        </p:spPr>
        <p:txBody>
          <a:bodyPr>
            <a:spAutoFit/>
          </a:bodyPr>
          <a:lstStyle/>
          <a:p>
            <a:pPr algn="r" rtl="1"/>
            <a:r>
              <a:rPr lang="fa-IR" b="1" dirty="0" smtClean="0">
                <a:latin typeface="Century Gothic" pitchFamily="34" charset="0"/>
                <a:cs typeface="B Zar" pitchFamily="2" charset="-78"/>
              </a:rPr>
              <a:t>مربع </a:t>
            </a:r>
            <a:r>
              <a:rPr lang="en-US" b="1" dirty="0" smtClean="0">
                <a:latin typeface="Century Gothic" pitchFamily="34" charset="0"/>
                <a:cs typeface="B Zar" pitchFamily="2" charset="-78"/>
              </a:rPr>
              <a:t>D</a:t>
            </a:r>
            <a:r>
              <a:rPr lang="fa-IR" b="1" dirty="0" smtClean="0">
                <a:latin typeface="Century Gothic" pitchFamily="34" charset="0"/>
                <a:cs typeface="B Zar" pitchFamily="2" charset="-78"/>
              </a:rPr>
              <a:t> را به هفت قسمت مساوي تقسيم كنيد؟</a:t>
            </a:r>
            <a:endParaRPr lang="en-AU" b="1" dirty="0">
              <a:latin typeface="Century Gothic" pitchFamily="34" charset="0"/>
              <a:cs typeface="B Zar" pitchFamily="2" charset="-78"/>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107536"/>
                                        </p:tgtEl>
                                        <p:attrNameLst>
                                          <p:attrName>style.visibility</p:attrName>
                                        </p:attrNameLst>
                                      </p:cBhvr>
                                      <p:to>
                                        <p:strVal val="visible"/>
                                      </p:to>
                                    </p:set>
                                    <p:anim calcmode="lin" valueType="num">
                                      <p:cBhvr>
                                        <p:cTn id="7" dur="75" fill="hold"/>
                                        <p:tgtEl>
                                          <p:spTgt spid="107536"/>
                                        </p:tgtEl>
                                        <p:attrNameLst>
                                          <p:attrName>ppt_w</p:attrName>
                                        </p:attrNameLst>
                                      </p:cBhvr>
                                      <p:tavLst>
                                        <p:tav tm="0">
                                          <p:val>
                                            <p:fltVal val="0"/>
                                          </p:val>
                                        </p:tav>
                                        <p:tav tm="100000">
                                          <p:val>
                                            <p:strVal val="#ppt_w"/>
                                          </p:val>
                                        </p:tav>
                                      </p:tavLst>
                                    </p:anim>
                                    <p:anim calcmode="lin" valueType="num">
                                      <p:cBhvr>
                                        <p:cTn id="8" dur="75" fill="hold"/>
                                        <p:tgtEl>
                                          <p:spTgt spid="107536"/>
                                        </p:tgtEl>
                                        <p:attrNameLst>
                                          <p:attrName>ppt_h</p:attrName>
                                        </p:attrNameLst>
                                      </p:cBhvr>
                                      <p:tavLst>
                                        <p:tav tm="0">
                                          <p:val>
                                            <p:strVal val="#ppt_h"/>
                                          </p:val>
                                        </p:tav>
                                        <p:tav tm="100000">
                                          <p:val>
                                            <p:strVal val="#ppt_h"/>
                                          </p:val>
                                        </p:tav>
                                      </p:tavLst>
                                    </p:anim>
                                  </p:childTnLst>
                                </p:cTn>
                              </p:par>
                            </p:childTnLst>
                          </p:cTn>
                        </p:par>
                        <p:par>
                          <p:cTn id="9" fill="hold">
                            <p:stCondLst>
                              <p:cond delay="600"/>
                            </p:stCondLst>
                            <p:childTnLst>
                              <p:par>
                                <p:cTn id="10" presetID="17" presetClass="entr" presetSubtype="10" fill="hold" grpId="0" nodeType="afterEffect">
                                  <p:stCondLst>
                                    <p:cond delay="0"/>
                                  </p:stCondLst>
                                  <p:iterate type="lt">
                                    <p:tmPct val="100000"/>
                                  </p:iterate>
                                  <p:childTnLst>
                                    <p:set>
                                      <p:cBhvr>
                                        <p:cTn id="11" dur="1" fill="hold">
                                          <p:stCondLst>
                                            <p:cond delay="0"/>
                                          </p:stCondLst>
                                        </p:cTn>
                                        <p:tgtEl>
                                          <p:spTgt spid="107554"/>
                                        </p:tgtEl>
                                        <p:attrNameLst>
                                          <p:attrName>style.visibility</p:attrName>
                                        </p:attrNameLst>
                                      </p:cBhvr>
                                      <p:to>
                                        <p:strVal val="visible"/>
                                      </p:to>
                                    </p:set>
                                    <p:anim calcmode="lin" valueType="num">
                                      <p:cBhvr>
                                        <p:cTn id="12" dur="75" fill="hold"/>
                                        <p:tgtEl>
                                          <p:spTgt spid="107554"/>
                                        </p:tgtEl>
                                        <p:attrNameLst>
                                          <p:attrName>ppt_w</p:attrName>
                                        </p:attrNameLst>
                                      </p:cBhvr>
                                      <p:tavLst>
                                        <p:tav tm="0">
                                          <p:val>
                                            <p:fltVal val="0"/>
                                          </p:val>
                                        </p:tav>
                                        <p:tav tm="100000">
                                          <p:val>
                                            <p:strVal val="#ppt_w"/>
                                          </p:val>
                                        </p:tav>
                                      </p:tavLst>
                                    </p:anim>
                                    <p:anim calcmode="lin" valueType="num">
                                      <p:cBhvr>
                                        <p:cTn id="13" dur="75" fill="hold"/>
                                        <p:tgtEl>
                                          <p:spTgt spid="107554"/>
                                        </p:tgtEl>
                                        <p:attrNameLst>
                                          <p:attrName>ppt_h</p:attrName>
                                        </p:attrNameLst>
                                      </p:cBhvr>
                                      <p:tavLst>
                                        <p:tav tm="0">
                                          <p:val>
                                            <p:strVal val="#ppt_h"/>
                                          </p:val>
                                        </p:tav>
                                        <p:tav tm="100000">
                                          <p:val>
                                            <p:strVal val="#ppt_h"/>
                                          </p:val>
                                        </p:tav>
                                      </p:tavLst>
                                    </p:anim>
                                  </p:childTnLst>
                                </p:cTn>
                              </p:par>
                            </p:childTnLst>
                          </p:cTn>
                        </p:par>
                        <p:par>
                          <p:cTn id="14" fill="hold">
                            <p:stCondLst>
                              <p:cond delay="2925"/>
                            </p:stCondLst>
                            <p:childTnLst>
                              <p:par>
                                <p:cTn id="15" presetID="9" presetClass="entr" presetSubtype="0" fill="hold" grpId="0" nodeType="afterEffect">
                                  <p:stCondLst>
                                    <p:cond delay="2000"/>
                                  </p:stCondLst>
                                  <p:childTnLst>
                                    <p:set>
                                      <p:cBhvr>
                                        <p:cTn id="16" dur="1" fill="hold">
                                          <p:stCondLst>
                                            <p:cond delay="0"/>
                                          </p:stCondLst>
                                        </p:cTn>
                                        <p:tgtEl>
                                          <p:spTgt spid="107543"/>
                                        </p:tgtEl>
                                        <p:attrNameLst>
                                          <p:attrName>style.visibility</p:attrName>
                                        </p:attrNameLst>
                                      </p:cBhvr>
                                      <p:to>
                                        <p:strVal val="visible"/>
                                      </p:to>
                                    </p:set>
                                    <p:animEffect transition="in" filter="dissolve">
                                      <p:cBhvr>
                                        <p:cTn id="17" dur="2000"/>
                                        <p:tgtEl>
                                          <p:spTgt spid="107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6" grpId="0" autoUpdateAnimBg="0"/>
      <p:bldP spid="107543" grpId="0" autoUpdateAnimBg="0"/>
      <p:bldP spid="10755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53" name="Rectangle 41"/>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36" name="Slide Number Placeholder 2"/>
          <p:cNvSpPr>
            <a:spLocks noGrp="1"/>
          </p:cNvSpPr>
          <p:nvPr>
            <p:ph type="sldNum" sz="quarter" idx="12"/>
          </p:nvPr>
        </p:nvSpPr>
        <p:spPr/>
        <p:txBody>
          <a:bodyPr>
            <a:normAutofit/>
          </a:bodyPr>
          <a:lstStyle/>
          <a:p>
            <a:fld id="{7338C452-8928-42FA-A03F-3C413648ED5C}" type="slidenum">
              <a:rPr lang="tr-TR"/>
              <a:pPr/>
              <a:t>15</a:t>
            </a:fld>
            <a:endParaRPr lang="tr-TR"/>
          </a:p>
        </p:txBody>
      </p:sp>
      <p:grpSp>
        <p:nvGrpSpPr>
          <p:cNvPr id="2" name="Group 5"/>
          <p:cNvGrpSpPr>
            <a:grpSpLocks/>
          </p:cNvGrpSpPr>
          <p:nvPr/>
        </p:nvGrpSpPr>
        <p:grpSpPr bwMode="auto">
          <a:xfrm>
            <a:off x="663575" y="1460500"/>
            <a:ext cx="4318000" cy="4318000"/>
            <a:chOff x="0" y="0"/>
            <a:chExt cx="2720" cy="2720"/>
          </a:xfrm>
        </p:grpSpPr>
        <p:sp>
          <p:nvSpPr>
            <p:cNvPr id="115718" name="Rectangle 6"/>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115719" name="Line 7"/>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15720" name="Line 8"/>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15721" name="Rectangle 9"/>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15722" name="Rectangle 10"/>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15723" name="Rectangle 11"/>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115724" name="Text Box 12"/>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115725" name="Text Box 13"/>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115726" name="Text Box 14"/>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115727" name="Text Box 15"/>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115730" name="Line 18"/>
          <p:cNvSpPr>
            <a:spLocks noChangeShapeType="1"/>
          </p:cNvSpPr>
          <p:nvPr/>
        </p:nvSpPr>
        <p:spPr bwMode="auto">
          <a:xfrm flipV="1">
            <a:off x="3903663" y="1457325"/>
            <a:ext cx="1079500" cy="1079500"/>
          </a:xfrm>
          <a:prstGeom prst="line">
            <a:avLst/>
          </a:prstGeom>
          <a:noFill/>
          <a:ln w="28575">
            <a:solidFill>
              <a:schemeClr val="tx1"/>
            </a:solidFill>
            <a:round/>
            <a:headEnd/>
            <a:tailEnd/>
          </a:ln>
          <a:effectLst/>
        </p:spPr>
        <p:txBody>
          <a:bodyPr wrap="none" anchor="ctr"/>
          <a:lstStyle/>
          <a:p>
            <a:endParaRPr lang="fa-IR"/>
          </a:p>
        </p:txBody>
      </p:sp>
      <p:sp>
        <p:nvSpPr>
          <p:cNvPr id="115731" name="Line 19"/>
          <p:cNvSpPr>
            <a:spLocks noChangeShapeType="1"/>
          </p:cNvSpPr>
          <p:nvPr/>
        </p:nvSpPr>
        <p:spPr bwMode="auto">
          <a:xfrm flipH="1">
            <a:off x="5349875" y="1868488"/>
            <a:ext cx="3065463" cy="0"/>
          </a:xfrm>
          <a:prstGeom prst="line">
            <a:avLst/>
          </a:prstGeom>
          <a:noFill/>
          <a:ln w="9525">
            <a:solidFill>
              <a:srgbClr val="5F5F5F"/>
            </a:solidFill>
            <a:round/>
            <a:headEnd/>
            <a:tailEnd/>
          </a:ln>
          <a:effectLst/>
        </p:spPr>
        <p:txBody>
          <a:bodyPr wrap="none" anchor="ctr"/>
          <a:lstStyle/>
          <a:p>
            <a:endParaRPr lang="fa-IR"/>
          </a:p>
        </p:txBody>
      </p:sp>
      <p:sp>
        <p:nvSpPr>
          <p:cNvPr id="115732" name="Line 20"/>
          <p:cNvSpPr>
            <a:spLocks noChangeShapeType="1"/>
          </p:cNvSpPr>
          <p:nvPr/>
        </p:nvSpPr>
        <p:spPr bwMode="auto">
          <a:xfrm flipV="1">
            <a:off x="1744663" y="1454150"/>
            <a:ext cx="0" cy="1079500"/>
          </a:xfrm>
          <a:prstGeom prst="line">
            <a:avLst/>
          </a:prstGeom>
          <a:noFill/>
          <a:ln w="28575">
            <a:solidFill>
              <a:schemeClr val="tx1"/>
            </a:solidFill>
            <a:round/>
            <a:headEnd/>
            <a:tailEnd/>
          </a:ln>
          <a:effectLst/>
        </p:spPr>
        <p:txBody>
          <a:bodyPr wrap="none" anchor="ctr"/>
          <a:lstStyle/>
          <a:p>
            <a:endParaRPr lang="fa-IR"/>
          </a:p>
        </p:txBody>
      </p:sp>
      <p:sp>
        <p:nvSpPr>
          <p:cNvPr id="115733" name="Line 21"/>
          <p:cNvSpPr>
            <a:spLocks noChangeShapeType="1"/>
          </p:cNvSpPr>
          <p:nvPr/>
        </p:nvSpPr>
        <p:spPr bwMode="auto">
          <a:xfrm rot="16200000" flipV="1">
            <a:off x="1204913" y="2003425"/>
            <a:ext cx="0" cy="1079500"/>
          </a:xfrm>
          <a:prstGeom prst="line">
            <a:avLst/>
          </a:prstGeom>
          <a:noFill/>
          <a:ln w="28575">
            <a:solidFill>
              <a:schemeClr val="tx1"/>
            </a:solidFill>
            <a:round/>
            <a:headEnd/>
            <a:tailEnd/>
          </a:ln>
          <a:effectLst/>
        </p:spPr>
        <p:txBody>
          <a:bodyPr wrap="none" anchor="ctr"/>
          <a:lstStyle/>
          <a:p>
            <a:endParaRPr lang="fa-IR"/>
          </a:p>
        </p:txBody>
      </p:sp>
      <p:sp>
        <p:nvSpPr>
          <p:cNvPr id="115735" name="Line 23"/>
          <p:cNvSpPr>
            <a:spLocks noChangeShapeType="1"/>
          </p:cNvSpPr>
          <p:nvPr/>
        </p:nvSpPr>
        <p:spPr bwMode="auto">
          <a:xfrm flipH="1">
            <a:off x="1192213" y="4171950"/>
            <a:ext cx="539750" cy="0"/>
          </a:xfrm>
          <a:prstGeom prst="line">
            <a:avLst/>
          </a:prstGeom>
          <a:noFill/>
          <a:ln w="31750">
            <a:solidFill>
              <a:schemeClr val="tx1"/>
            </a:solidFill>
            <a:round/>
            <a:headEnd/>
            <a:tailEnd/>
          </a:ln>
          <a:effectLst/>
        </p:spPr>
        <p:txBody>
          <a:bodyPr wrap="none" anchor="ctr"/>
          <a:lstStyle/>
          <a:p>
            <a:endParaRPr lang="fa-IR"/>
          </a:p>
        </p:txBody>
      </p:sp>
      <p:sp>
        <p:nvSpPr>
          <p:cNvPr id="115736" name="Line 24"/>
          <p:cNvSpPr>
            <a:spLocks noChangeShapeType="1"/>
          </p:cNvSpPr>
          <p:nvPr/>
        </p:nvSpPr>
        <p:spPr bwMode="auto">
          <a:xfrm>
            <a:off x="1201738" y="4162425"/>
            <a:ext cx="0" cy="539750"/>
          </a:xfrm>
          <a:prstGeom prst="line">
            <a:avLst/>
          </a:prstGeom>
          <a:noFill/>
          <a:ln w="31750">
            <a:solidFill>
              <a:schemeClr val="tx1"/>
            </a:solidFill>
            <a:round/>
            <a:headEnd/>
            <a:tailEnd/>
          </a:ln>
          <a:effectLst/>
        </p:spPr>
        <p:txBody>
          <a:bodyPr wrap="none" anchor="ctr"/>
          <a:lstStyle/>
          <a:p>
            <a:endParaRPr lang="fa-IR"/>
          </a:p>
        </p:txBody>
      </p:sp>
      <p:sp>
        <p:nvSpPr>
          <p:cNvPr id="115737" name="Line 25"/>
          <p:cNvSpPr>
            <a:spLocks noChangeShapeType="1"/>
          </p:cNvSpPr>
          <p:nvPr/>
        </p:nvSpPr>
        <p:spPr bwMode="auto">
          <a:xfrm rot="-5400000">
            <a:off x="1471613" y="4951413"/>
            <a:ext cx="0" cy="539750"/>
          </a:xfrm>
          <a:prstGeom prst="line">
            <a:avLst/>
          </a:prstGeom>
          <a:noFill/>
          <a:ln w="31750">
            <a:solidFill>
              <a:schemeClr val="tx1"/>
            </a:solidFill>
            <a:round/>
            <a:headEnd/>
            <a:tailEnd/>
          </a:ln>
          <a:effectLst/>
        </p:spPr>
        <p:txBody>
          <a:bodyPr wrap="none" anchor="ctr"/>
          <a:lstStyle/>
          <a:p>
            <a:endParaRPr lang="fa-IR"/>
          </a:p>
        </p:txBody>
      </p:sp>
      <p:sp>
        <p:nvSpPr>
          <p:cNvPr id="115738" name="Line 26"/>
          <p:cNvSpPr>
            <a:spLocks noChangeShapeType="1"/>
          </p:cNvSpPr>
          <p:nvPr/>
        </p:nvSpPr>
        <p:spPr bwMode="auto">
          <a:xfrm>
            <a:off x="2273300" y="4699000"/>
            <a:ext cx="0" cy="539750"/>
          </a:xfrm>
          <a:prstGeom prst="line">
            <a:avLst/>
          </a:prstGeom>
          <a:noFill/>
          <a:ln w="31750">
            <a:solidFill>
              <a:schemeClr val="tx1"/>
            </a:solidFill>
            <a:round/>
            <a:headEnd/>
            <a:tailEnd/>
          </a:ln>
          <a:effectLst/>
        </p:spPr>
        <p:txBody>
          <a:bodyPr wrap="none" anchor="ctr"/>
          <a:lstStyle/>
          <a:p>
            <a:endParaRPr lang="fa-IR"/>
          </a:p>
        </p:txBody>
      </p:sp>
      <p:sp>
        <p:nvSpPr>
          <p:cNvPr id="115739" name="Line 27"/>
          <p:cNvSpPr>
            <a:spLocks noChangeShapeType="1"/>
          </p:cNvSpPr>
          <p:nvPr/>
        </p:nvSpPr>
        <p:spPr bwMode="auto">
          <a:xfrm flipH="1">
            <a:off x="660400" y="4684713"/>
            <a:ext cx="539750" cy="0"/>
          </a:xfrm>
          <a:prstGeom prst="line">
            <a:avLst/>
          </a:prstGeom>
          <a:noFill/>
          <a:ln w="31750">
            <a:solidFill>
              <a:schemeClr val="tx1"/>
            </a:solidFill>
            <a:round/>
            <a:headEnd/>
            <a:tailEnd/>
          </a:ln>
          <a:effectLst/>
        </p:spPr>
        <p:txBody>
          <a:bodyPr wrap="none" anchor="ctr"/>
          <a:lstStyle/>
          <a:p>
            <a:endParaRPr lang="fa-IR"/>
          </a:p>
        </p:txBody>
      </p:sp>
      <p:sp>
        <p:nvSpPr>
          <p:cNvPr id="115740" name="Line 28"/>
          <p:cNvSpPr>
            <a:spLocks noChangeShapeType="1"/>
          </p:cNvSpPr>
          <p:nvPr/>
        </p:nvSpPr>
        <p:spPr bwMode="auto">
          <a:xfrm>
            <a:off x="1203325" y="4702175"/>
            <a:ext cx="0" cy="539750"/>
          </a:xfrm>
          <a:prstGeom prst="line">
            <a:avLst/>
          </a:prstGeom>
          <a:noFill/>
          <a:ln w="31750">
            <a:solidFill>
              <a:schemeClr val="tx1"/>
            </a:solidFill>
            <a:round/>
            <a:headEnd/>
            <a:tailEnd/>
          </a:ln>
          <a:effectLst/>
        </p:spPr>
        <p:txBody>
          <a:bodyPr wrap="none" anchor="ctr"/>
          <a:lstStyle/>
          <a:p>
            <a:endParaRPr lang="fa-IR"/>
          </a:p>
        </p:txBody>
      </p:sp>
      <p:sp>
        <p:nvSpPr>
          <p:cNvPr id="115741" name="Line 29"/>
          <p:cNvSpPr>
            <a:spLocks noChangeShapeType="1"/>
          </p:cNvSpPr>
          <p:nvPr/>
        </p:nvSpPr>
        <p:spPr bwMode="auto">
          <a:xfrm>
            <a:off x="1731963" y="5221288"/>
            <a:ext cx="0" cy="576262"/>
          </a:xfrm>
          <a:prstGeom prst="line">
            <a:avLst/>
          </a:prstGeom>
          <a:noFill/>
          <a:ln w="31750">
            <a:solidFill>
              <a:schemeClr val="tx1"/>
            </a:solidFill>
            <a:round/>
            <a:headEnd/>
            <a:tailEnd/>
          </a:ln>
          <a:effectLst/>
        </p:spPr>
        <p:txBody>
          <a:bodyPr wrap="none" anchor="ctr"/>
          <a:lstStyle/>
          <a:p>
            <a:endParaRPr lang="fa-IR"/>
          </a:p>
        </p:txBody>
      </p:sp>
      <p:sp>
        <p:nvSpPr>
          <p:cNvPr id="115742" name="Line 30"/>
          <p:cNvSpPr>
            <a:spLocks noChangeShapeType="1"/>
          </p:cNvSpPr>
          <p:nvPr/>
        </p:nvSpPr>
        <p:spPr bwMode="auto">
          <a:xfrm rot="-5400000">
            <a:off x="2009775" y="4951413"/>
            <a:ext cx="0" cy="539750"/>
          </a:xfrm>
          <a:prstGeom prst="line">
            <a:avLst/>
          </a:prstGeom>
          <a:noFill/>
          <a:ln w="31750">
            <a:solidFill>
              <a:schemeClr val="tx1"/>
            </a:solidFill>
            <a:round/>
            <a:headEnd/>
            <a:tailEnd/>
          </a:ln>
          <a:effectLst/>
        </p:spPr>
        <p:txBody>
          <a:bodyPr wrap="none" anchor="ctr"/>
          <a:lstStyle/>
          <a:p>
            <a:endParaRPr lang="fa-IR"/>
          </a:p>
        </p:txBody>
      </p:sp>
      <p:sp>
        <p:nvSpPr>
          <p:cNvPr id="115746" name="Line 34"/>
          <p:cNvSpPr>
            <a:spLocks noChangeShapeType="1"/>
          </p:cNvSpPr>
          <p:nvPr/>
        </p:nvSpPr>
        <p:spPr bwMode="auto">
          <a:xfrm>
            <a:off x="2824163" y="3944938"/>
            <a:ext cx="2159000" cy="0"/>
          </a:xfrm>
          <a:prstGeom prst="line">
            <a:avLst/>
          </a:prstGeom>
          <a:noFill/>
          <a:ln w="31750">
            <a:solidFill>
              <a:schemeClr val="tx1"/>
            </a:solidFill>
            <a:round/>
            <a:headEnd/>
            <a:tailEnd/>
          </a:ln>
          <a:effectLst/>
        </p:spPr>
        <p:txBody>
          <a:bodyPr wrap="none" anchor="ctr"/>
          <a:lstStyle/>
          <a:p>
            <a:endParaRPr lang="fa-IR"/>
          </a:p>
        </p:txBody>
      </p:sp>
      <p:sp>
        <p:nvSpPr>
          <p:cNvPr id="115747" name="Line 35"/>
          <p:cNvSpPr>
            <a:spLocks noChangeShapeType="1"/>
          </p:cNvSpPr>
          <p:nvPr/>
        </p:nvSpPr>
        <p:spPr bwMode="auto">
          <a:xfrm>
            <a:off x="2824163" y="4251325"/>
            <a:ext cx="2159000" cy="0"/>
          </a:xfrm>
          <a:prstGeom prst="line">
            <a:avLst/>
          </a:prstGeom>
          <a:noFill/>
          <a:ln w="31750">
            <a:solidFill>
              <a:schemeClr val="tx1"/>
            </a:solidFill>
            <a:round/>
            <a:headEnd/>
            <a:tailEnd/>
          </a:ln>
          <a:effectLst/>
        </p:spPr>
        <p:txBody>
          <a:bodyPr wrap="none" anchor="ctr"/>
          <a:lstStyle/>
          <a:p>
            <a:endParaRPr lang="fa-IR"/>
          </a:p>
        </p:txBody>
      </p:sp>
      <p:sp>
        <p:nvSpPr>
          <p:cNvPr id="115748" name="Line 36"/>
          <p:cNvSpPr>
            <a:spLocks noChangeShapeType="1"/>
          </p:cNvSpPr>
          <p:nvPr/>
        </p:nvSpPr>
        <p:spPr bwMode="auto">
          <a:xfrm>
            <a:off x="2824163" y="4559300"/>
            <a:ext cx="2159000" cy="0"/>
          </a:xfrm>
          <a:prstGeom prst="line">
            <a:avLst/>
          </a:prstGeom>
          <a:noFill/>
          <a:ln w="31750">
            <a:solidFill>
              <a:schemeClr val="tx1"/>
            </a:solidFill>
            <a:round/>
            <a:headEnd/>
            <a:tailEnd/>
          </a:ln>
          <a:effectLst/>
        </p:spPr>
        <p:txBody>
          <a:bodyPr wrap="none" anchor="ctr"/>
          <a:lstStyle/>
          <a:p>
            <a:endParaRPr lang="fa-IR"/>
          </a:p>
        </p:txBody>
      </p:sp>
      <p:sp>
        <p:nvSpPr>
          <p:cNvPr id="115749" name="Line 37"/>
          <p:cNvSpPr>
            <a:spLocks noChangeShapeType="1"/>
          </p:cNvSpPr>
          <p:nvPr/>
        </p:nvSpPr>
        <p:spPr bwMode="auto">
          <a:xfrm>
            <a:off x="2824163" y="4865688"/>
            <a:ext cx="2159000" cy="0"/>
          </a:xfrm>
          <a:prstGeom prst="line">
            <a:avLst/>
          </a:prstGeom>
          <a:noFill/>
          <a:ln w="31750">
            <a:solidFill>
              <a:schemeClr val="tx1"/>
            </a:solidFill>
            <a:round/>
            <a:headEnd/>
            <a:tailEnd/>
          </a:ln>
          <a:effectLst/>
        </p:spPr>
        <p:txBody>
          <a:bodyPr wrap="none" anchor="ctr"/>
          <a:lstStyle/>
          <a:p>
            <a:endParaRPr lang="fa-IR"/>
          </a:p>
        </p:txBody>
      </p:sp>
      <p:sp>
        <p:nvSpPr>
          <p:cNvPr id="115750" name="Line 38"/>
          <p:cNvSpPr>
            <a:spLocks noChangeShapeType="1"/>
          </p:cNvSpPr>
          <p:nvPr/>
        </p:nvSpPr>
        <p:spPr bwMode="auto">
          <a:xfrm>
            <a:off x="2824163" y="5173663"/>
            <a:ext cx="2159000" cy="0"/>
          </a:xfrm>
          <a:prstGeom prst="line">
            <a:avLst/>
          </a:prstGeom>
          <a:noFill/>
          <a:ln w="31750">
            <a:solidFill>
              <a:schemeClr val="tx1"/>
            </a:solidFill>
            <a:round/>
            <a:headEnd/>
            <a:tailEnd/>
          </a:ln>
          <a:effectLst/>
        </p:spPr>
        <p:txBody>
          <a:bodyPr wrap="none" anchor="ctr"/>
          <a:lstStyle/>
          <a:p>
            <a:endParaRPr lang="fa-IR"/>
          </a:p>
        </p:txBody>
      </p:sp>
      <p:sp>
        <p:nvSpPr>
          <p:cNvPr id="115751" name="Line 39"/>
          <p:cNvSpPr>
            <a:spLocks noChangeShapeType="1"/>
          </p:cNvSpPr>
          <p:nvPr/>
        </p:nvSpPr>
        <p:spPr bwMode="auto">
          <a:xfrm>
            <a:off x="2824163" y="5481638"/>
            <a:ext cx="2159000" cy="0"/>
          </a:xfrm>
          <a:prstGeom prst="line">
            <a:avLst/>
          </a:prstGeom>
          <a:noFill/>
          <a:ln w="31750">
            <a:solidFill>
              <a:schemeClr val="tx1"/>
            </a:solidFill>
            <a:round/>
            <a:headEnd/>
            <a:tailEnd/>
          </a:ln>
          <a:effectLst/>
        </p:spPr>
        <p:txBody>
          <a:bodyPr wrap="none" anchor="ctr"/>
          <a:lstStyle/>
          <a:p>
            <a:endParaRPr lang="fa-IR"/>
          </a:p>
        </p:txBody>
      </p:sp>
      <p:sp>
        <p:nvSpPr>
          <p:cNvPr id="115754" name="Text Box 42"/>
          <p:cNvSpPr txBox="1">
            <a:spLocks noChangeArrowheads="1"/>
          </p:cNvSpPr>
          <p:nvPr/>
        </p:nvSpPr>
        <p:spPr bwMode="auto">
          <a:xfrm>
            <a:off x="5262563" y="2184400"/>
            <a:ext cx="3351212" cy="646331"/>
          </a:xfrm>
          <a:prstGeom prst="rect">
            <a:avLst/>
          </a:prstGeom>
          <a:noFill/>
          <a:ln w="9525">
            <a:noFill/>
            <a:miter lim="800000"/>
            <a:headEnd/>
            <a:tailEnd/>
          </a:ln>
          <a:effectLst/>
        </p:spPr>
        <p:txBody>
          <a:bodyPr>
            <a:spAutoFit/>
          </a:bodyPr>
          <a:lstStyle/>
          <a:p>
            <a:pPr algn="r" rtl="1"/>
            <a:r>
              <a:rPr lang="fa-IR" b="1" dirty="0" smtClean="0">
                <a:latin typeface="Century Gothic" pitchFamily="34" charset="0"/>
                <a:cs typeface="B Zar" pitchFamily="2" charset="-78"/>
              </a:rPr>
              <a:t>وقت تمام شد.</a:t>
            </a:r>
          </a:p>
          <a:p>
            <a:pPr algn="r" rtl="1"/>
            <a:r>
              <a:rPr lang="fa-IR" b="1" dirty="0" smtClean="0">
                <a:latin typeface="Century Gothic" pitchFamily="34" charset="0"/>
                <a:cs typeface="B Zar" pitchFamily="2" charset="-78"/>
              </a:rPr>
              <a:t>جواب اين بود!!!؟؟</a:t>
            </a:r>
            <a:endParaRPr lang="en-AU" b="1" dirty="0">
              <a:latin typeface="Century Gothic" pitchFamily="34" charset="0"/>
              <a:cs typeface="B Zar" pitchFamily="2" charset="-78"/>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5746"/>
                                        </p:tgtEl>
                                        <p:attrNameLst>
                                          <p:attrName>style.visibility</p:attrName>
                                        </p:attrNameLst>
                                      </p:cBhvr>
                                      <p:to>
                                        <p:strVal val="visible"/>
                                      </p:to>
                                    </p:set>
                                    <p:animEffect transition="in" filter="wipe(left)">
                                      <p:cBhvr>
                                        <p:cTn id="7" dur="500"/>
                                        <p:tgtEl>
                                          <p:spTgt spid="115746"/>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15747"/>
                                        </p:tgtEl>
                                        <p:attrNameLst>
                                          <p:attrName>style.visibility</p:attrName>
                                        </p:attrNameLst>
                                      </p:cBhvr>
                                      <p:to>
                                        <p:strVal val="visible"/>
                                      </p:to>
                                    </p:set>
                                    <p:animEffect transition="in" filter="wipe(left)">
                                      <p:cBhvr>
                                        <p:cTn id="11" dur="500"/>
                                        <p:tgtEl>
                                          <p:spTgt spid="11574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5748"/>
                                        </p:tgtEl>
                                        <p:attrNameLst>
                                          <p:attrName>style.visibility</p:attrName>
                                        </p:attrNameLst>
                                      </p:cBhvr>
                                      <p:to>
                                        <p:strVal val="visible"/>
                                      </p:to>
                                    </p:set>
                                    <p:animEffect transition="in" filter="wipe(left)">
                                      <p:cBhvr>
                                        <p:cTn id="15" dur="500"/>
                                        <p:tgtEl>
                                          <p:spTgt spid="115748"/>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15749"/>
                                        </p:tgtEl>
                                        <p:attrNameLst>
                                          <p:attrName>style.visibility</p:attrName>
                                        </p:attrNameLst>
                                      </p:cBhvr>
                                      <p:to>
                                        <p:strVal val="visible"/>
                                      </p:to>
                                    </p:set>
                                    <p:animEffect transition="in" filter="wipe(left)">
                                      <p:cBhvr>
                                        <p:cTn id="19" dur="500"/>
                                        <p:tgtEl>
                                          <p:spTgt spid="115749"/>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15750"/>
                                        </p:tgtEl>
                                        <p:attrNameLst>
                                          <p:attrName>style.visibility</p:attrName>
                                        </p:attrNameLst>
                                      </p:cBhvr>
                                      <p:to>
                                        <p:strVal val="visible"/>
                                      </p:to>
                                    </p:set>
                                    <p:animEffect transition="in" filter="wipe(left)">
                                      <p:cBhvr>
                                        <p:cTn id="23" dur="500"/>
                                        <p:tgtEl>
                                          <p:spTgt spid="115750"/>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15751"/>
                                        </p:tgtEl>
                                        <p:attrNameLst>
                                          <p:attrName>style.visibility</p:attrName>
                                        </p:attrNameLst>
                                      </p:cBhvr>
                                      <p:to>
                                        <p:strVal val="visible"/>
                                      </p:to>
                                    </p:set>
                                    <p:animEffect transition="in" filter="wipe(left)">
                                      <p:cBhvr>
                                        <p:cTn id="27" dur="500"/>
                                        <p:tgtEl>
                                          <p:spTgt spid="115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6" grpId="0" animBg="1"/>
      <p:bldP spid="115747" grpId="0" animBg="1"/>
      <p:bldP spid="115748" grpId="0" animBg="1"/>
      <p:bldP spid="115749" grpId="0" animBg="1"/>
      <p:bldP spid="115750" grpId="0" animBg="1"/>
      <p:bldP spid="115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98" name="Rectangle 38"/>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36" name="Slide Number Placeholder 2"/>
          <p:cNvSpPr>
            <a:spLocks noGrp="1"/>
          </p:cNvSpPr>
          <p:nvPr>
            <p:ph type="sldNum" sz="quarter" idx="12"/>
          </p:nvPr>
        </p:nvSpPr>
        <p:spPr/>
        <p:txBody>
          <a:bodyPr>
            <a:normAutofit/>
          </a:bodyPr>
          <a:lstStyle/>
          <a:p>
            <a:fld id="{466DF442-F51B-419D-A1F7-424F2A8DD17F}" type="slidenum">
              <a:rPr lang="tr-TR"/>
              <a:pPr/>
              <a:t>16</a:t>
            </a:fld>
            <a:endParaRPr lang="tr-TR"/>
          </a:p>
        </p:txBody>
      </p:sp>
      <p:grpSp>
        <p:nvGrpSpPr>
          <p:cNvPr id="2" name="Group 5"/>
          <p:cNvGrpSpPr>
            <a:grpSpLocks/>
          </p:cNvGrpSpPr>
          <p:nvPr/>
        </p:nvGrpSpPr>
        <p:grpSpPr bwMode="auto">
          <a:xfrm>
            <a:off x="663575" y="1460500"/>
            <a:ext cx="4318000" cy="4318000"/>
            <a:chOff x="0" y="0"/>
            <a:chExt cx="2720" cy="2720"/>
          </a:xfrm>
        </p:grpSpPr>
        <p:sp>
          <p:nvSpPr>
            <p:cNvPr id="117766" name="Rectangle 6"/>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117767" name="Line 7"/>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17768" name="Line 8"/>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17769" name="Rectangle 9"/>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17770" name="Rectangle 10"/>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17771" name="Rectangle 11"/>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117772" name="Text Box 12"/>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117773" name="Text Box 13"/>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117774" name="Text Box 14"/>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117775" name="Text Box 15"/>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117778" name="Line 18"/>
          <p:cNvSpPr>
            <a:spLocks noChangeShapeType="1"/>
          </p:cNvSpPr>
          <p:nvPr/>
        </p:nvSpPr>
        <p:spPr bwMode="auto">
          <a:xfrm flipV="1">
            <a:off x="3903663" y="1457325"/>
            <a:ext cx="1079500" cy="1079500"/>
          </a:xfrm>
          <a:prstGeom prst="line">
            <a:avLst/>
          </a:prstGeom>
          <a:noFill/>
          <a:ln w="28575">
            <a:solidFill>
              <a:schemeClr val="tx1"/>
            </a:solidFill>
            <a:round/>
            <a:headEnd/>
            <a:tailEnd/>
          </a:ln>
          <a:effectLst/>
        </p:spPr>
        <p:txBody>
          <a:bodyPr wrap="none" anchor="ctr"/>
          <a:lstStyle/>
          <a:p>
            <a:endParaRPr lang="fa-IR"/>
          </a:p>
        </p:txBody>
      </p:sp>
      <p:sp>
        <p:nvSpPr>
          <p:cNvPr id="117779" name="Line 19"/>
          <p:cNvSpPr>
            <a:spLocks noChangeShapeType="1"/>
          </p:cNvSpPr>
          <p:nvPr/>
        </p:nvSpPr>
        <p:spPr bwMode="auto">
          <a:xfrm flipH="1">
            <a:off x="5349875" y="1868488"/>
            <a:ext cx="3065463" cy="0"/>
          </a:xfrm>
          <a:prstGeom prst="line">
            <a:avLst/>
          </a:prstGeom>
          <a:noFill/>
          <a:ln w="9525">
            <a:solidFill>
              <a:srgbClr val="5F5F5F"/>
            </a:solidFill>
            <a:round/>
            <a:headEnd/>
            <a:tailEnd/>
          </a:ln>
          <a:effectLst/>
        </p:spPr>
        <p:txBody>
          <a:bodyPr wrap="none" anchor="ctr"/>
          <a:lstStyle/>
          <a:p>
            <a:endParaRPr lang="fa-IR"/>
          </a:p>
        </p:txBody>
      </p:sp>
      <p:sp>
        <p:nvSpPr>
          <p:cNvPr id="117780" name="Line 20"/>
          <p:cNvSpPr>
            <a:spLocks noChangeShapeType="1"/>
          </p:cNvSpPr>
          <p:nvPr/>
        </p:nvSpPr>
        <p:spPr bwMode="auto">
          <a:xfrm flipV="1">
            <a:off x="1744663" y="1454150"/>
            <a:ext cx="0" cy="1079500"/>
          </a:xfrm>
          <a:prstGeom prst="line">
            <a:avLst/>
          </a:prstGeom>
          <a:noFill/>
          <a:ln w="28575">
            <a:solidFill>
              <a:schemeClr val="tx1"/>
            </a:solidFill>
            <a:round/>
            <a:headEnd/>
            <a:tailEnd/>
          </a:ln>
          <a:effectLst/>
        </p:spPr>
        <p:txBody>
          <a:bodyPr wrap="none" anchor="ctr"/>
          <a:lstStyle/>
          <a:p>
            <a:endParaRPr lang="fa-IR"/>
          </a:p>
        </p:txBody>
      </p:sp>
      <p:sp>
        <p:nvSpPr>
          <p:cNvPr id="117781" name="Line 21"/>
          <p:cNvSpPr>
            <a:spLocks noChangeShapeType="1"/>
          </p:cNvSpPr>
          <p:nvPr/>
        </p:nvSpPr>
        <p:spPr bwMode="auto">
          <a:xfrm rot="16200000" flipV="1">
            <a:off x="1204913" y="2003425"/>
            <a:ext cx="0" cy="1079500"/>
          </a:xfrm>
          <a:prstGeom prst="line">
            <a:avLst/>
          </a:prstGeom>
          <a:noFill/>
          <a:ln w="28575">
            <a:solidFill>
              <a:schemeClr val="tx1"/>
            </a:solidFill>
            <a:round/>
            <a:headEnd/>
            <a:tailEnd/>
          </a:ln>
          <a:effectLst/>
        </p:spPr>
        <p:txBody>
          <a:bodyPr wrap="none" anchor="ctr"/>
          <a:lstStyle/>
          <a:p>
            <a:endParaRPr lang="fa-IR"/>
          </a:p>
        </p:txBody>
      </p:sp>
      <p:sp>
        <p:nvSpPr>
          <p:cNvPr id="117782" name="Line 22"/>
          <p:cNvSpPr>
            <a:spLocks noChangeShapeType="1"/>
          </p:cNvSpPr>
          <p:nvPr/>
        </p:nvSpPr>
        <p:spPr bwMode="auto">
          <a:xfrm flipH="1">
            <a:off x="1192213" y="4171950"/>
            <a:ext cx="539750" cy="0"/>
          </a:xfrm>
          <a:prstGeom prst="line">
            <a:avLst/>
          </a:prstGeom>
          <a:noFill/>
          <a:ln w="31750">
            <a:solidFill>
              <a:schemeClr val="tx1"/>
            </a:solidFill>
            <a:round/>
            <a:headEnd/>
            <a:tailEnd/>
          </a:ln>
          <a:effectLst/>
        </p:spPr>
        <p:txBody>
          <a:bodyPr wrap="none" anchor="ctr"/>
          <a:lstStyle/>
          <a:p>
            <a:endParaRPr lang="fa-IR"/>
          </a:p>
        </p:txBody>
      </p:sp>
      <p:sp>
        <p:nvSpPr>
          <p:cNvPr id="117783" name="Line 23"/>
          <p:cNvSpPr>
            <a:spLocks noChangeShapeType="1"/>
          </p:cNvSpPr>
          <p:nvPr/>
        </p:nvSpPr>
        <p:spPr bwMode="auto">
          <a:xfrm>
            <a:off x="1201738" y="4162425"/>
            <a:ext cx="0" cy="539750"/>
          </a:xfrm>
          <a:prstGeom prst="line">
            <a:avLst/>
          </a:prstGeom>
          <a:noFill/>
          <a:ln w="31750">
            <a:solidFill>
              <a:schemeClr val="tx1"/>
            </a:solidFill>
            <a:round/>
            <a:headEnd/>
            <a:tailEnd/>
          </a:ln>
          <a:effectLst/>
        </p:spPr>
        <p:txBody>
          <a:bodyPr wrap="none" anchor="ctr"/>
          <a:lstStyle/>
          <a:p>
            <a:endParaRPr lang="fa-IR"/>
          </a:p>
        </p:txBody>
      </p:sp>
      <p:sp>
        <p:nvSpPr>
          <p:cNvPr id="117784" name="Line 24"/>
          <p:cNvSpPr>
            <a:spLocks noChangeShapeType="1"/>
          </p:cNvSpPr>
          <p:nvPr/>
        </p:nvSpPr>
        <p:spPr bwMode="auto">
          <a:xfrm rot="-5400000">
            <a:off x="1471613" y="4951413"/>
            <a:ext cx="0" cy="539750"/>
          </a:xfrm>
          <a:prstGeom prst="line">
            <a:avLst/>
          </a:prstGeom>
          <a:noFill/>
          <a:ln w="31750">
            <a:solidFill>
              <a:schemeClr val="tx1"/>
            </a:solidFill>
            <a:round/>
            <a:headEnd/>
            <a:tailEnd/>
          </a:ln>
          <a:effectLst/>
        </p:spPr>
        <p:txBody>
          <a:bodyPr wrap="none" anchor="ctr"/>
          <a:lstStyle/>
          <a:p>
            <a:endParaRPr lang="fa-IR"/>
          </a:p>
        </p:txBody>
      </p:sp>
      <p:sp>
        <p:nvSpPr>
          <p:cNvPr id="117785" name="Line 25"/>
          <p:cNvSpPr>
            <a:spLocks noChangeShapeType="1"/>
          </p:cNvSpPr>
          <p:nvPr/>
        </p:nvSpPr>
        <p:spPr bwMode="auto">
          <a:xfrm>
            <a:off x="2273300" y="4699000"/>
            <a:ext cx="0" cy="539750"/>
          </a:xfrm>
          <a:prstGeom prst="line">
            <a:avLst/>
          </a:prstGeom>
          <a:noFill/>
          <a:ln w="31750">
            <a:solidFill>
              <a:schemeClr val="tx1"/>
            </a:solidFill>
            <a:round/>
            <a:headEnd/>
            <a:tailEnd/>
          </a:ln>
          <a:effectLst/>
        </p:spPr>
        <p:txBody>
          <a:bodyPr wrap="none" anchor="ctr"/>
          <a:lstStyle/>
          <a:p>
            <a:endParaRPr lang="fa-IR"/>
          </a:p>
        </p:txBody>
      </p:sp>
      <p:sp>
        <p:nvSpPr>
          <p:cNvPr id="117786" name="Line 26"/>
          <p:cNvSpPr>
            <a:spLocks noChangeShapeType="1"/>
          </p:cNvSpPr>
          <p:nvPr/>
        </p:nvSpPr>
        <p:spPr bwMode="auto">
          <a:xfrm flipH="1">
            <a:off x="660400" y="4684713"/>
            <a:ext cx="539750" cy="0"/>
          </a:xfrm>
          <a:prstGeom prst="line">
            <a:avLst/>
          </a:prstGeom>
          <a:noFill/>
          <a:ln w="31750">
            <a:solidFill>
              <a:schemeClr val="tx1"/>
            </a:solidFill>
            <a:round/>
            <a:headEnd/>
            <a:tailEnd/>
          </a:ln>
          <a:effectLst/>
        </p:spPr>
        <p:txBody>
          <a:bodyPr wrap="none" anchor="ctr"/>
          <a:lstStyle/>
          <a:p>
            <a:endParaRPr lang="fa-IR"/>
          </a:p>
        </p:txBody>
      </p:sp>
      <p:sp>
        <p:nvSpPr>
          <p:cNvPr id="117787" name="Line 27"/>
          <p:cNvSpPr>
            <a:spLocks noChangeShapeType="1"/>
          </p:cNvSpPr>
          <p:nvPr/>
        </p:nvSpPr>
        <p:spPr bwMode="auto">
          <a:xfrm>
            <a:off x="1203325" y="4702175"/>
            <a:ext cx="0" cy="539750"/>
          </a:xfrm>
          <a:prstGeom prst="line">
            <a:avLst/>
          </a:prstGeom>
          <a:noFill/>
          <a:ln w="31750">
            <a:solidFill>
              <a:schemeClr val="tx1"/>
            </a:solidFill>
            <a:round/>
            <a:headEnd/>
            <a:tailEnd/>
          </a:ln>
          <a:effectLst/>
        </p:spPr>
        <p:txBody>
          <a:bodyPr wrap="none" anchor="ctr"/>
          <a:lstStyle/>
          <a:p>
            <a:endParaRPr lang="fa-IR"/>
          </a:p>
        </p:txBody>
      </p:sp>
      <p:sp>
        <p:nvSpPr>
          <p:cNvPr id="117788" name="Line 28"/>
          <p:cNvSpPr>
            <a:spLocks noChangeShapeType="1"/>
          </p:cNvSpPr>
          <p:nvPr/>
        </p:nvSpPr>
        <p:spPr bwMode="auto">
          <a:xfrm>
            <a:off x="1731963" y="5221288"/>
            <a:ext cx="0" cy="576262"/>
          </a:xfrm>
          <a:prstGeom prst="line">
            <a:avLst/>
          </a:prstGeom>
          <a:noFill/>
          <a:ln w="31750">
            <a:solidFill>
              <a:schemeClr val="tx1"/>
            </a:solidFill>
            <a:round/>
            <a:headEnd/>
            <a:tailEnd/>
          </a:ln>
          <a:effectLst/>
        </p:spPr>
        <p:txBody>
          <a:bodyPr wrap="none" anchor="ctr"/>
          <a:lstStyle/>
          <a:p>
            <a:endParaRPr lang="fa-IR"/>
          </a:p>
        </p:txBody>
      </p:sp>
      <p:sp>
        <p:nvSpPr>
          <p:cNvPr id="117789" name="Line 29"/>
          <p:cNvSpPr>
            <a:spLocks noChangeShapeType="1"/>
          </p:cNvSpPr>
          <p:nvPr/>
        </p:nvSpPr>
        <p:spPr bwMode="auto">
          <a:xfrm rot="-5400000">
            <a:off x="2009775" y="4951413"/>
            <a:ext cx="0" cy="539750"/>
          </a:xfrm>
          <a:prstGeom prst="line">
            <a:avLst/>
          </a:prstGeom>
          <a:noFill/>
          <a:ln w="31750">
            <a:solidFill>
              <a:schemeClr val="tx1"/>
            </a:solidFill>
            <a:round/>
            <a:headEnd/>
            <a:tailEnd/>
          </a:ln>
          <a:effectLst/>
        </p:spPr>
        <p:txBody>
          <a:bodyPr wrap="none" anchor="ctr"/>
          <a:lstStyle/>
          <a:p>
            <a:endParaRPr lang="fa-IR"/>
          </a:p>
        </p:txBody>
      </p:sp>
      <p:sp>
        <p:nvSpPr>
          <p:cNvPr id="117790" name="Text Box 30"/>
          <p:cNvSpPr txBox="1">
            <a:spLocks noChangeArrowheads="1"/>
          </p:cNvSpPr>
          <p:nvPr/>
        </p:nvSpPr>
        <p:spPr bwMode="auto">
          <a:xfrm>
            <a:off x="4786314" y="4286256"/>
            <a:ext cx="3832225" cy="369332"/>
          </a:xfrm>
          <a:prstGeom prst="rect">
            <a:avLst/>
          </a:prstGeom>
          <a:noFill/>
          <a:ln w="9525">
            <a:noFill/>
            <a:miter lim="800000"/>
            <a:headEnd/>
            <a:tailEnd/>
          </a:ln>
          <a:effectLst/>
        </p:spPr>
        <p:txBody>
          <a:bodyPr>
            <a:spAutoFit/>
          </a:bodyPr>
          <a:lstStyle/>
          <a:p>
            <a:pPr algn="r" rtl="1"/>
            <a:r>
              <a:rPr lang="fa-IR" b="1" dirty="0" smtClean="0">
                <a:solidFill>
                  <a:srgbClr val="9999FF"/>
                </a:solidFill>
                <a:latin typeface="Century Gothic" pitchFamily="34" charset="0"/>
                <a:cs typeface="B Zar" pitchFamily="2" charset="-78"/>
              </a:rPr>
              <a:t>آيا اين واقعا سخت بود!!</a:t>
            </a:r>
            <a:endParaRPr lang="en-AU" b="1" dirty="0">
              <a:solidFill>
                <a:srgbClr val="9999FF"/>
              </a:solidFill>
              <a:latin typeface="Century Gothic" pitchFamily="34" charset="0"/>
              <a:cs typeface="B Zar" pitchFamily="2" charset="-78"/>
            </a:endParaRPr>
          </a:p>
        </p:txBody>
      </p:sp>
      <p:sp>
        <p:nvSpPr>
          <p:cNvPr id="117791" name="Line 31"/>
          <p:cNvSpPr>
            <a:spLocks noChangeShapeType="1"/>
          </p:cNvSpPr>
          <p:nvPr/>
        </p:nvSpPr>
        <p:spPr bwMode="auto">
          <a:xfrm>
            <a:off x="2824163" y="3944938"/>
            <a:ext cx="2159000" cy="0"/>
          </a:xfrm>
          <a:prstGeom prst="line">
            <a:avLst/>
          </a:prstGeom>
          <a:noFill/>
          <a:ln w="31750">
            <a:solidFill>
              <a:schemeClr val="tx1"/>
            </a:solidFill>
            <a:round/>
            <a:headEnd/>
            <a:tailEnd/>
          </a:ln>
          <a:effectLst/>
        </p:spPr>
        <p:txBody>
          <a:bodyPr wrap="none" anchor="ctr"/>
          <a:lstStyle/>
          <a:p>
            <a:endParaRPr lang="fa-IR"/>
          </a:p>
        </p:txBody>
      </p:sp>
      <p:sp>
        <p:nvSpPr>
          <p:cNvPr id="117792" name="Line 32"/>
          <p:cNvSpPr>
            <a:spLocks noChangeShapeType="1"/>
          </p:cNvSpPr>
          <p:nvPr/>
        </p:nvSpPr>
        <p:spPr bwMode="auto">
          <a:xfrm>
            <a:off x="2824163" y="4251325"/>
            <a:ext cx="2159000" cy="0"/>
          </a:xfrm>
          <a:prstGeom prst="line">
            <a:avLst/>
          </a:prstGeom>
          <a:noFill/>
          <a:ln w="31750">
            <a:solidFill>
              <a:schemeClr val="tx1"/>
            </a:solidFill>
            <a:round/>
            <a:headEnd/>
            <a:tailEnd/>
          </a:ln>
          <a:effectLst/>
        </p:spPr>
        <p:txBody>
          <a:bodyPr wrap="none" anchor="ctr"/>
          <a:lstStyle/>
          <a:p>
            <a:endParaRPr lang="fa-IR"/>
          </a:p>
        </p:txBody>
      </p:sp>
      <p:sp>
        <p:nvSpPr>
          <p:cNvPr id="117793" name="Line 33"/>
          <p:cNvSpPr>
            <a:spLocks noChangeShapeType="1"/>
          </p:cNvSpPr>
          <p:nvPr/>
        </p:nvSpPr>
        <p:spPr bwMode="auto">
          <a:xfrm>
            <a:off x="2824163" y="4559300"/>
            <a:ext cx="2159000" cy="0"/>
          </a:xfrm>
          <a:prstGeom prst="line">
            <a:avLst/>
          </a:prstGeom>
          <a:noFill/>
          <a:ln w="31750">
            <a:solidFill>
              <a:schemeClr val="tx1"/>
            </a:solidFill>
            <a:round/>
            <a:headEnd/>
            <a:tailEnd/>
          </a:ln>
          <a:effectLst/>
        </p:spPr>
        <p:txBody>
          <a:bodyPr wrap="none" anchor="ctr"/>
          <a:lstStyle/>
          <a:p>
            <a:endParaRPr lang="fa-IR"/>
          </a:p>
        </p:txBody>
      </p:sp>
      <p:sp>
        <p:nvSpPr>
          <p:cNvPr id="117794" name="Line 34"/>
          <p:cNvSpPr>
            <a:spLocks noChangeShapeType="1"/>
          </p:cNvSpPr>
          <p:nvPr/>
        </p:nvSpPr>
        <p:spPr bwMode="auto">
          <a:xfrm>
            <a:off x="2824163" y="4865688"/>
            <a:ext cx="2159000" cy="0"/>
          </a:xfrm>
          <a:prstGeom prst="line">
            <a:avLst/>
          </a:prstGeom>
          <a:noFill/>
          <a:ln w="31750">
            <a:solidFill>
              <a:schemeClr val="tx1"/>
            </a:solidFill>
            <a:round/>
            <a:headEnd/>
            <a:tailEnd/>
          </a:ln>
          <a:effectLst/>
        </p:spPr>
        <p:txBody>
          <a:bodyPr wrap="none" anchor="ctr"/>
          <a:lstStyle/>
          <a:p>
            <a:endParaRPr lang="fa-IR"/>
          </a:p>
        </p:txBody>
      </p:sp>
      <p:sp>
        <p:nvSpPr>
          <p:cNvPr id="117795" name="Line 35"/>
          <p:cNvSpPr>
            <a:spLocks noChangeShapeType="1"/>
          </p:cNvSpPr>
          <p:nvPr/>
        </p:nvSpPr>
        <p:spPr bwMode="auto">
          <a:xfrm>
            <a:off x="2824163" y="5173663"/>
            <a:ext cx="2159000" cy="0"/>
          </a:xfrm>
          <a:prstGeom prst="line">
            <a:avLst/>
          </a:prstGeom>
          <a:noFill/>
          <a:ln w="31750">
            <a:solidFill>
              <a:schemeClr val="tx1"/>
            </a:solidFill>
            <a:round/>
            <a:headEnd/>
            <a:tailEnd/>
          </a:ln>
          <a:effectLst/>
        </p:spPr>
        <p:txBody>
          <a:bodyPr wrap="none" anchor="ctr"/>
          <a:lstStyle/>
          <a:p>
            <a:endParaRPr lang="fa-IR"/>
          </a:p>
        </p:txBody>
      </p:sp>
      <p:sp>
        <p:nvSpPr>
          <p:cNvPr id="117796" name="Line 36"/>
          <p:cNvSpPr>
            <a:spLocks noChangeShapeType="1"/>
          </p:cNvSpPr>
          <p:nvPr/>
        </p:nvSpPr>
        <p:spPr bwMode="auto">
          <a:xfrm>
            <a:off x="2824163" y="5481638"/>
            <a:ext cx="2159000" cy="0"/>
          </a:xfrm>
          <a:prstGeom prst="line">
            <a:avLst/>
          </a:prstGeom>
          <a:noFill/>
          <a:ln w="31750">
            <a:solidFill>
              <a:schemeClr val="tx1"/>
            </a:solidFill>
            <a:round/>
            <a:headEnd/>
            <a:tailEnd/>
          </a:ln>
          <a:effectLst/>
        </p:spPr>
        <p:txBody>
          <a:bodyPr wrap="none" anchor="ctr"/>
          <a:lstStyle/>
          <a:p>
            <a:endParaRPr lang="fa-I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117790"/>
                                        </p:tgtEl>
                                        <p:attrNameLst>
                                          <p:attrName>style.visibility</p:attrName>
                                        </p:attrNameLst>
                                      </p:cBhvr>
                                      <p:to>
                                        <p:strVal val="visible"/>
                                      </p:to>
                                    </p:set>
                                    <p:animEffect transition="in" filter="dissolve">
                                      <p:cBhvr>
                                        <p:cTn id="7" dur="300"/>
                                        <p:tgtEl>
                                          <p:spTgt spid="117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46" name="Rectangle 38"/>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36" name="Slide Number Placeholder 2"/>
          <p:cNvSpPr>
            <a:spLocks noGrp="1"/>
          </p:cNvSpPr>
          <p:nvPr>
            <p:ph type="sldNum" sz="quarter" idx="12"/>
          </p:nvPr>
        </p:nvSpPr>
        <p:spPr/>
        <p:txBody>
          <a:bodyPr>
            <a:normAutofit/>
          </a:bodyPr>
          <a:lstStyle/>
          <a:p>
            <a:pPr rtl="1"/>
            <a:fld id="{5F5D5B52-FCCF-4F27-8A8F-6A639E51CDA5}" type="slidenum">
              <a:rPr lang="tr-TR">
                <a:latin typeface="2  Homa"/>
                <a:cs typeface="B Mitra" pitchFamily="2" charset="-78"/>
              </a:rPr>
              <a:pPr rtl="1"/>
              <a:t>17</a:t>
            </a:fld>
            <a:endParaRPr lang="tr-TR" dirty="0">
              <a:latin typeface="2  Homa"/>
              <a:cs typeface="B Mitra" pitchFamily="2" charset="-78"/>
            </a:endParaRPr>
          </a:p>
        </p:txBody>
      </p:sp>
      <p:grpSp>
        <p:nvGrpSpPr>
          <p:cNvPr id="2" name="Group 5"/>
          <p:cNvGrpSpPr>
            <a:grpSpLocks/>
          </p:cNvGrpSpPr>
          <p:nvPr/>
        </p:nvGrpSpPr>
        <p:grpSpPr bwMode="auto">
          <a:xfrm>
            <a:off x="663575" y="1460500"/>
            <a:ext cx="4318000" cy="4318000"/>
            <a:chOff x="0" y="0"/>
            <a:chExt cx="2720" cy="2720"/>
          </a:xfrm>
        </p:grpSpPr>
        <p:sp>
          <p:nvSpPr>
            <p:cNvPr id="119814" name="Rectangle 6"/>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119815" name="Line 7"/>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19816" name="Line 8"/>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19817" name="Rectangle 9"/>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19818" name="Rectangle 10"/>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19819" name="Rectangle 11"/>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119820" name="Text Box 12"/>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119821" name="Text Box 13"/>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119822" name="Text Box 14"/>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119823" name="Text Box 15"/>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119826" name="Line 18"/>
          <p:cNvSpPr>
            <a:spLocks noChangeShapeType="1"/>
          </p:cNvSpPr>
          <p:nvPr/>
        </p:nvSpPr>
        <p:spPr bwMode="auto">
          <a:xfrm flipV="1">
            <a:off x="3903663" y="1457325"/>
            <a:ext cx="1079500" cy="1079500"/>
          </a:xfrm>
          <a:prstGeom prst="line">
            <a:avLst/>
          </a:prstGeom>
          <a:noFill/>
          <a:ln w="28575">
            <a:solidFill>
              <a:schemeClr val="tx1"/>
            </a:solidFill>
            <a:round/>
            <a:headEnd/>
            <a:tailEnd/>
          </a:ln>
          <a:effectLst/>
        </p:spPr>
        <p:txBody>
          <a:bodyPr wrap="none" anchor="ctr"/>
          <a:lstStyle/>
          <a:p>
            <a:endParaRPr lang="fa-IR"/>
          </a:p>
        </p:txBody>
      </p:sp>
      <p:sp>
        <p:nvSpPr>
          <p:cNvPr id="119827" name="Line 19"/>
          <p:cNvSpPr>
            <a:spLocks noChangeShapeType="1"/>
          </p:cNvSpPr>
          <p:nvPr/>
        </p:nvSpPr>
        <p:spPr bwMode="auto">
          <a:xfrm flipH="1">
            <a:off x="5349875" y="1868488"/>
            <a:ext cx="3065463" cy="0"/>
          </a:xfrm>
          <a:prstGeom prst="line">
            <a:avLst/>
          </a:prstGeom>
          <a:noFill/>
          <a:ln w="9525">
            <a:solidFill>
              <a:srgbClr val="5F5F5F"/>
            </a:solidFill>
            <a:round/>
            <a:headEnd/>
            <a:tailEnd/>
          </a:ln>
          <a:effectLst/>
        </p:spPr>
        <p:txBody>
          <a:bodyPr wrap="none" anchor="ctr"/>
          <a:lstStyle/>
          <a:p>
            <a:endParaRPr lang="fa-IR"/>
          </a:p>
        </p:txBody>
      </p:sp>
      <p:sp>
        <p:nvSpPr>
          <p:cNvPr id="119828" name="Line 20"/>
          <p:cNvSpPr>
            <a:spLocks noChangeShapeType="1"/>
          </p:cNvSpPr>
          <p:nvPr/>
        </p:nvSpPr>
        <p:spPr bwMode="auto">
          <a:xfrm flipV="1">
            <a:off x="1744663" y="1454150"/>
            <a:ext cx="0" cy="1079500"/>
          </a:xfrm>
          <a:prstGeom prst="line">
            <a:avLst/>
          </a:prstGeom>
          <a:noFill/>
          <a:ln w="28575">
            <a:solidFill>
              <a:schemeClr val="tx1"/>
            </a:solidFill>
            <a:round/>
            <a:headEnd/>
            <a:tailEnd/>
          </a:ln>
          <a:effectLst/>
        </p:spPr>
        <p:txBody>
          <a:bodyPr wrap="none" anchor="ctr"/>
          <a:lstStyle/>
          <a:p>
            <a:endParaRPr lang="fa-IR"/>
          </a:p>
        </p:txBody>
      </p:sp>
      <p:sp>
        <p:nvSpPr>
          <p:cNvPr id="119829" name="Line 21"/>
          <p:cNvSpPr>
            <a:spLocks noChangeShapeType="1"/>
          </p:cNvSpPr>
          <p:nvPr/>
        </p:nvSpPr>
        <p:spPr bwMode="auto">
          <a:xfrm rot="16200000" flipV="1">
            <a:off x="1204913" y="2003425"/>
            <a:ext cx="0" cy="1079500"/>
          </a:xfrm>
          <a:prstGeom prst="line">
            <a:avLst/>
          </a:prstGeom>
          <a:noFill/>
          <a:ln w="28575">
            <a:solidFill>
              <a:schemeClr val="tx1"/>
            </a:solidFill>
            <a:round/>
            <a:headEnd/>
            <a:tailEnd/>
          </a:ln>
          <a:effectLst/>
        </p:spPr>
        <p:txBody>
          <a:bodyPr wrap="none" anchor="ctr"/>
          <a:lstStyle/>
          <a:p>
            <a:endParaRPr lang="fa-IR"/>
          </a:p>
        </p:txBody>
      </p:sp>
      <p:sp>
        <p:nvSpPr>
          <p:cNvPr id="119830" name="Line 22"/>
          <p:cNvSpPr>
            <a:spLocks noChangeShapeType="1"/>
          </p:cNvSpPr>
          <p:nvPr/>
        </p:nvSpPr>
        <p:spPr bwMode="auto">
          <a:xfrm flipH="1">
            <a:off x="1192213" y="4171950"/>
            <a:ext cx="539750" cy="0"/>
          </a:xfrm>
          <a:prstGeom prst="line">
            <a:avLst/>
          </a:prstGeom>
          <a:noFill/>
          <a:ln w="31750">
            <a:solidFill>
              <a:schemeClr val="tx1"/>
            </a:solidFill>
            <a:round/>
            <a:headEnd/>
            <a:tailEnd/>
          </a:ln>
          <a:effectLst/>
        </p:spPr>
        <p:txBody>
          <a:bodyPr wrap="none" anchor="ctr"/>
          <a:lstStyle/>
          <a:p>
            <a:endParaRPr lang="fa-IR"/>
          </a:p>
        </p:txBody>
      </p:sp>
      <p:sp>
        <p:nvSpPr>
          <p:cNvPr id="119831" name="Line 23"/>
          <p:cNvSpPr>
            <a:spLocks noChangeShapeType="1"/>
          </p:cNvSpPr>
          <p:nvPr/>
        </p:nvSpPr>
        <p:spPr bwMode="auto">
          <a:xfrm>
            <a:off x="1201738" y="4162425"/>
            <a:ext cx="0" cy="539750"/>
          </a:xfrm>
          <a:prstGeom prst="line">
            <a:avLst/>
          </a:prstGeom>
          <a:noFill/>
          <a:ln w="31750">
            <a:solidFill>
              <a:schemeClr val="tx1"/>
            </a:solidFill>
            <a:round/>
            <a:headEnd/>
            <a:tailEnd/>
          </a:ln>
          <a:effectLst/>
        </p:spPr>
        <p:txBody>
          <a:bodyPr wrap="none" anchor="ctr"/>
          <a:lstStyle/>
          <a:p>
            <a:endParaRPr lang="fa-IR"/>
          </a:p>
        </p:txBody>
      </p:sp>
      <p:sp>
        <p:nvSpPr>
          <p:cNvPr id="119832" name="Line 24"/>
          <p:cNvSpPr>
            <a:spLocks noChangeShapeType="1"/>
          </p:cNvSpPr>
          <p:nvPr/>
        </p:nvSpPr>
        <p:spPr bwMode="auto">
          <a:xfrm rot="-5400000">
            <a:off x="1471613" y="4951413"/>
            <a:ext cx="0" cy="539750"/>
          </a:xfrm>
          <a:prstGeom prst="line">
            <a:avLst/>
          </a:prstGeom>
          <a:noFill/>
          <a:ln w="31750">
            <a:solidFill>
              <a:schemeClr val="tx1"/>
            </a:solidFill>
            <a:round/>
            <a:headEnd/>
            <a:tailEnd/>
          </a:ln>
          <a:effectLst/>
        </p:spPr>
        <p:txBody>
          <a:bodyPr wrap="none" anchor="ctr"/>
          <a:lstStyle/>
          <a:p>
            <a:endParaRPr lang="fa-IR"/>
          </a:p>
        </p:txBody>
      </p:sp>
      <p:sp>
        <p:nvSpPr>
          <p:cNvPr id="119833" name="Line 25"/>
          <p:cNvSpPr>
            <a:spLocks noChangeShapeType="1"/>
          </p:cNvSpPr>
          <p:nvPr/>
        </p:nvSpPr>
        <p:spPr bwMode="auto">
          <a:xfrm>
            <a:off x="2273300" y="4699000"/>
            <a:ext cx="0" cy="539750"/>
          </a:xfrm>
          <a:prstGeom prst="line">
            <a:avLst/>
          </a:prstGeom>
          <a:noFill/>
          <a:ln w="31750">
            <a:solidFill>
              <a:schemeClr val="tx1"/>
            </a:solidFill>
            <a:round/>
            <a:headEnd/>
            <a:tailEnd/>
          </a:ln>
          <a:effectLst/>
        </p:spPr>
        <p:txBody>
          <a:bodyPr wrap="none" anchor="ctr"/>
          <a:lstStyle/>
          <a:p>
            <a:endParaRPr lang="fa-IR"/>
          </a:p>
        </p:txBody>
      </p:sp>
      <p:sp>
        <p:nvSpPr>
          <p:cNvPr id="119834" name="Line 26"/>
          <p:cNvSpPr>
            <a:spLocks noChangeShapeType="1"/>
          </p:cNvSpPr>
          <p:nvPr/>
        </p:nvSpPr>
        <p:spPr bwMode="auto">
          <a:xfrm flipH="1">
            <a:off x="660400" y="4684713"/>
            <a:ext cx="539750" cy="0"/>
          </a:xfrm>
          <a:prstGeom prst="line">
            <a:avLst/>
          </a:prstGeom>
          <a:noFill/>
          <a:ln w="31750">
            <a:solidFill>
              <a:schemeClr val="tx1"/>
            </a:solidFill>
            <a:round/>
            <a:headEnd/>
            <a:tailEnd/>
          </a:ln>
          <a:effectLst/>
        </p:spPr>
        <p:txBody>
          <a:bodyPr wrap="none" anchor="ctr"/>
          <a:lstStyle/>
          <a:p>
            <a:endParaRPr lang="fa-IR"/>
          </a:p>
        </p:txBody>
      </p:sp>
      <p:sp>
        <p:nvSpPr>
          <p:cNvPr id="119835" name="Line 27"/>
          <p:cNvSpPr>
            <a:spLocks noChangeShapeType="1"/>
          </p:cNvSpPr>
          <p:nvPr/>
        </p:nvSpPr>
        <p:spPr bwMode="auto">
          <a:xfrm>
            <a:off x="1203325" y="4702175"/>
            <a:ext cx="0" cy="539750"/>
          </a:xfrm>
          <a:prstGeom prst="line">
            <a:avLst/>
          </a:prstGeom>
          <a:noFill/>
          <a:ln w="31750">
            <a:solidFill>
              <a:schemeClr val="tx1"/>
            </a:solidFill>
            <a:round/>
            <a:headEnd/>
            <a:tailEnd/>
          </a:ln>
          <a:effectLst/>
        </p:spPr>
        <p:txBody>
          <a:bodyPr wrap="none" anchor="ctr"/>
          <a:lstStyle/>
          <a:p>
            <a:endParaRPr lang="fa-IR"/>
          </a:p>
        </p:txBody>
      </p:sp>
      <p:sp>
        <p:nvSpPr>
          <p:cNvPr id="119836" name="Line 28"/>
          <p:cNvSpPr>
            <a:spLocks noChangeShapeType="1"/>
          </p:cNvSpPr>
          <p:nvPr/>
        </p:nvSpPr>
        <p:spPr bwMode="auto">
          <a:xfrm>
            <a:off x="1731963" y="5221288"/>
            <a:ext cx="0" cy="576262"/>
          </a:xfrm>
          <a:prstGeom prst="line">
            <a:avLst/>
          </a:prstGeom>
          <a:noFill/>
          <a:ln w="31750">
            <a:solidFill>
              <a:schemeClr val="tx1"/>
            </a:solidFill>
            <a:round/>
            <a:headEnd/>
            <a:tailEnd/>
          </a:ln>
          <a:effectLst/>
        </p:spPr>
        <p:txBody>
          <a:bodyPr wrap="none" anchor="ctr"/>
          <a:lstStyle/>
          <a:p>
            <a:endParaRPr lang="fa-IR"/>
          </a:p>
        </p:txBody>
      </p:sp>
      <p:sp>
        <p:nvSpPr>
          <p:cNvPr id="119837" name="Line 29"/>
          <p:cNvSpPr>
            <a:spLocks noChangeShapeType="1"/>
          </p:cNvSpPr>
          <p:nvPr/>
        </p:nvSpPr>
        <p:spPr bwMode="auto">
          <a:xfrm rot="-5400000">
            <a:off x="2009775" y="4951413"/>
            <a:ext cx="0" cy="539750"/>
          </a:xfrm>
          <a:prstGeom prst="line">
            <a:avLst/>
          </a:prstGeom>
          <a:noFill/>
          <a:ln w="31750">
            <a:solidFill>
              <a:schemeClr val="tx1"/>
            </a:solidFill>
            <a:round/>
            <a:headEnd/>
            <a:tailEnd/>
          </a:ln>
          <a:effectLst/>
        </p:spPr>
        <p:txBody>
          <a:bodyPr wrap="none" anchor="ctr"/>
          <a:lstStyle/>
          <a:p>
            <a:endParaRPr lang="fa-IR"/>
          </a:p>
        </p:txBody>
      </p:sp>
      <p:sp>
        <p:nvSpPr>
          <p:cNvPr id="119838" name="Text Box 30"/>
          <p:cNvSpPr txBox="1">
            <a:spLocks noChangeArrowheads="1"/>
          </p:cNvSpPr>
          <p:nvPr/>
        </p:nvSpPr>
        <p:spPr bwMode="auto">
          <a:xfrm>
            <a:off x="5041338" y="3358023"/>
            <a:ext cx="3832225" cy="646331"/>
          </a:xfrm>
          <a:prstGeom prst="rect">
            <a:avLst/>
          </a:prstGeom>
          <a:noFill/>
          <a:ln w="9525">
            <a:noFill/>
            <a:miter lim="800000"/>
            <a:headEnd/>
            <a:tailEnd/>
          </a:ln>
          <a:effectLst/>
        </p:spPr>
        <p:txBody>
          <a:bodyPr>
            <a:spAutoFit/>
          </a:bodyPr>
          <a:lstStyle/>
          <a:p>
            <a:pPr algn="r" rtl="1"/>
            <a:r>
              <a:rPr lang="fa-IR" b="1" dirty="0" smtClean="0">
                <a:solidFill>
                  <a:srgbClr val="9999FF"/>
                </a:solidFill>
                <a:latin typeface="Century Gothic" pitchFamily="34" charset="0"/>
                <a:cs typeface="B Zar" pitchFamily="2" charset="-78"/>
              </a:rPr>
              <a:t>اين مسئله فقط براي اين بود كه بفهميم ذهن چگونه در محدوديت‌ها اسير مي‌شود.</a:t>
            </a:r>
            <a:endParaRPr lang="en-AU" b="1" dirty="0">
              <a:solidFill>
                <a:srgbClr val="9999FF"/>
              </a:solidFill>
              <a:latin typeface="Century Gothic" pitchFamily="34" charset="0"/>
              <a:cs typeface="B Zar" pitchFamily="2" charset="-78"/>
            </a:endParaRPr>
          </a:p>
        </p:txBody>
      </p:sp>
      <p:sp>
        <p:nvSpPr>
          <p:cNvPr id="119839" name="Line 31"/>
          <p:cNvSpPr>
            <a:spLocks noChangeShapeType="1"/>
          </p:cNvSpPr>
          <p:nvPr/>
        </p:nvSpPr>
        <p:spPr bwMode="auto">
          <a:xfrm>
            <a:off x="2824163" y="3944938"/>
            <a:ext cx="2159000" cy="0"/>
          </a:xfrm>
          <a:prstGeom prst="line">
            <a:avLst/>
          </a:prstGeom>
          <a:noFill/>
          <a:ln w="31750">
            <a:solidFill>
              <a:schemeClr val="tx1"/>
            </a:solidFill>
            <a:round/>
            <a:headEnd/>
            <a:tailEnd/>
          </a:ln>
          <a:effectLst/>
        </p:spPr>
        <p:txBody>
          <a:bodyPr wrap="none" anchor="ctr"/>
          <a:lstStyle/>
          <a:p>
            <a:endParaRPr lang="fa-IR"/>
          </a:p>
        </p:txBody>
      </p:sp>
      <p:sp>
        <p:nvSpPr>
          <p:cNvPr id="119840" name="Line 32"/>
          <p:cNvSpPr>
            <a:spLocks noChangeShapeType="1"/>
          </p:cNvSpPr>
          <p:nvPr/>
        </p:nvSpPr>
        <p:spPr bwMode="auto">
          <a:xfrm>
            <a:off x="2824163" y="4251325"/>
            <a:ext cx="2159000" cy="0"/>
          </a:xfrm>
          <a:prstGeom prst="line">
            <a:avLst/>
          </a:prstGeom>
          <a:noFill/>
          <a:ln w="31750">
            <a:solidFill>
              <a:schemeClr val="tx1"/>
            </a:solidFill>
            <a:round/>
            <a:headEnd/>
            <a:tailEnd/>
          </a:ln>
          <a:effectLst/>
        </p:spPr>
        <p:txBody>
          <a:bodyPr wrap="none" anchor="ctr"/>
          <a:lstStyle/>
          <a:p>
            <a:endParaRPr lang="fa-IR"/>
          </a:p>
        </p:txBody>
      </p:sp>
      <p:sp>
        <p:nvSpPr>
          <p:cNvPr id="119841" name="Line 33"/>
          <p:cNvSpPr>
            <a:spLocks noChangeShapeType="1"/>
          </p:cNvSpPr>
          <p:nvPr/>
        </p:nvSpPr>
        <p:spPr bwMode="auto">
          <a:xfrm>
            <a:off x="2824163" y="4559300"/>
            <a:ext cx="2159000" cy="0"/>
          </a:xfrm>
          <a:prstGeom prst="line">
            <a:avLst/>
          </a:prstGeom>
          <a:noFill/>
          <a:ln w="31750">
            <a:solidFill>
              <a:schemeClr val="tx1"/>
            </a:solidFill>
            <a:round/>
            <a:headEnd/>
            <a:tailEnd/>
          </a:ln>
          <a:effectLst/>
        </p:spPr>
        <p:txBody>
          <a:bodyPr wrap="none" anchor="ctr"/>
          <a:lstStyle/>
          <a:p>
            <a:endParaRPr lang="fa-IR"/>
          </a:p>
        </p:txBody>
      </p:sp>
      <p:sp>
        <p:nvSpPr>
          <p:cNvPr id="119842" name="Line 34"/>
          <p:cNvSpPr>
            <a:spLocks noChangeShapeType="1"/>
          </p:cNvSpPr>
          <p:nvPr/>
        </p:nvSpPr>
        <p:spPr bwMode="auto">
          <a:xfrm>
            <a:off x="2824163" y="4865688"/>
            <a:ext cx="2159000" cy="0"/>
          </a:xfrm>
          <a:prstGeom prst="line">
            <a:avLst/>
          </a:prstGeom>
          <a:noFill/>
          <a:ln w="31750">
            <a:solidFill>
              <a:schemeClr val="tx1"/>
            </a:solidFill>
            <a:round/>
            <a:headEnd/>
            <a:tailEnd/>
          </a:ln>
          <a:effectLst/>
        </p:spPr>
        <p:txBody>
          <a:bodyPr wrap="none" anchor="ctr"/>
          <a:lstStyle/>
          <a:p>
            <a:endParaRPr lang="fa-IR"/>
          </a:p>
        </p:txBody>
      </p:sp>
      <p:sp>
        <p:nvSpPr>
          <p:cNvPr id="119843" name="Line 35"/>
          <p:cNvSpPr>
            <a:spLocks noChangeShapeType="1"/>
          </p:cNvSpPr>
          <p:nvPr/>
        </p:nvSpPr>
        <p:spPr bwMode="auto">
          <a:xfrm>
            <a:off x="2824163" y="5173663"/>
            <a:ext cx="2159000" cy="0"/>
          </a:xfrm>
          <a:prstGeom prst="line">
            <a:avLst/>
          </a:prstGeom>
          <a:noFill/>
          <a:ln w="31750">
            <a:solidFill>
              <a:schemeClr val="tx1"/>
            </a:solidFill>
            <a:round/>
            <a:headEnd/>
            <a:tailEnd/>
          </a:ln>
          <a:effectLst/>
        </p:spPr>
        <p:txBody>
          <a:bodyPr wrap="none" anchor="ctr"/>
          <a:lstStyle/>
          <a:p>
            <a:endParaRPr lang="fa-IR"/>
          </a:p>
        </p:txBody>
      </p:sp>
      <p:sp>
        <p:nvSpPr>
          <p:cNvPr id="119844" name="Line 36"/>
          <p:cNvSpPr>
            <a:spLocks noChangeShapeType="1"/>
          </p:cNvSpPr>
          <p:nvPr/>
        </p:nvSpPr>
        <p:spPr bwMode="auto">
          <a:xfrm>
            <a:off x="2824163" y="5481638"/>
            <a:ext cx="2159000" cy="0"/>
          </a:xfrm>
          <a:prstGeom prst="line">
            <a:avLst/>
          </a:prstGeom>
          <a:noFill/>
          <a:ln w="31750">
            <a:solidFill>
              <a:schemeClr val="tx1"/>
            </a:solidFill>
            <a:round/>
            <a:headEnd/>
            <a:tailEnd/>
          </a:ln>
          <a:effectLst/>
        </p:spPr>
        <p:txBody>
          <a:bodyPr wrap="none" anchor="ctr"/>
          <a:lstStyle/>
          <a:p>
            <a:endParaRPr lang="fa-I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119838"/>
                                        </p:tgtEl>
                                        <p:attrNameLst>
                                          <p:attrName>style.visibility</p:attrName>
                                        </p:attrNameLst>
                                      </p:cBhvr>
                                      <p:to>
                                        <p:strVal val="visible"/>
                                      </p:to>
                                    </p:set>
                                    <p:anim calcmode="lin" valueType="num">
                                      <p:cBhvr>
                                        <p:cTn id="7" dur="75" fill="hold"/>
                                        <p:tgtEl>
                                          <p:spTgt spid="119838"/>
                                        </p:tgtEl>
                                        <p:attrNameLst>
                                          <p:attrName>ppt_w</p:attrName>
                                        </p:attrNameLst>
                                      </p:cBhvr>
                                      <p:tavLst>
                                        <p:tav tm="0">
                                          <p:val>
                                            <p:fltVal val="0"/>
                                          </p:val>
                                        </p:tav>
                                        <p:tav tm="100000">
                                          <p:val>
                                            <p:strVal val="#ppt_w"/>
                                          </p:val>
                                        </p:tav>
                                      </p:tavLst>
                                    </p:anim>
                                    <p:anim calcmode="lin" valueType="num">
                                      <p:cBhvr>
                                        <p:cTn id="8" dur="75" fill="hold"/>
                                        <p:tgtEl>
                                          <p:spTgt spid="1198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fld id="{510BD772-76AC-40A4-96D0-ADB5C0D3DBAA}" type="datetime1">
              <a:rPr lang="en-US"/>
              <a:pPr/>
              <a:t>11/26/2015</a:t>
            </a:fld>
            <a:endParaRPr lang="en-US" altLang="en-US"/>
          </a:p>
        </p:txBody>
      </p:sp>
      <p:sp>
        <p:nvSpPr>
          <p:cNvPr id="14" name="Footer Placeholder 4"/>
          <p:cNvSpPr>
            <a:spLocks noGrp="1"/>
          </p:cNvSpPr>
          <p:nvPr>
            <p:ph type="ftr" sz="quarter" idx="11"/>
          </p:nvPr>
        </p:nvSpPr>
        <p:spPr/>
        <p:txBody>
          <a:bodyPr/>
          <a:lstStyle/>
          <a:p>
            <a:r>
              <a:rPr lang="en-US" altLang="en-US" dirty="0" err="1"/>
              <a:t>منصور</a:t>
            </a:r>
            <a:r>
              <a:rPr lang="en-US" altLang="en-US" dirty="0"/>
              <a:t> </a:t>
            </a:r>
            <a:r>
              <a:rPr lang="en-US" altLang="en-US" dirty="0" err="1" smtClean="0"/>
              <a:t>دهستان</a:t>
            </a:r>
            <a:r>
              <a:rPr lang="fa-IR" altLang="en-US" dirty="0" smtClean="0"/>
              <a:t>ي</a:t>
            </a:r>
            <a:r>
              <a:rPr lang="en-US" altLang="en-US" dirty="0" smtClean="0"/>
              <a:t> </a:t>
            </a:r>
            <a:r>
              <a:rPr lang="en-US" altLang="en-US" dirty="0" err="1"/>
              <a:t>منفرد</a:t>
            </a:r>
            <a:r>
              <a:rPr lang="en-US" altLang="en-US" dirty="0"/>
              <a:t> ، </a:t>
            </a:r>
            <a:r>
              <a:rPr lang="en-US" altLang="en-US" dirty="0" err="1"/>
              <a:t>کارگاه</a:t>
            </a:r>
            <a:r>
              <a:rPr lang="en-US" altLang="en-US" dirty="0"/>
              <a:t> </a:t>
            </a:r>
            <a:r>
              <a:rPr lang="en-US" altLang="en-US" dirty="0" err="1"/>
              <a:t>هدف</a:t>
            </a:r>
            <a:r>
              <a:rPr lang="en-US" altLang="en-US" dirty="0"/>
              <a:t> </a:t>
            </a:r>
            <a:r>
              <a:rPr lang="en-US" altLang="en-US" dirty="0" err="1" smtClean="0"/>
              <a:t>گذار</a:t>
            </a:r>
            <a:r>
              <a:rPr lang="fa-IR" altLang="en-US" dirty="0" smtClean="0"/>
              <a:t>ي</a:t>
            </a:r>
            <a:r>
              <a:rPr lang="en-US" altLang="en-US" dirty="0" smtClean="0"/>
              <a:t> </a:t>
            </a:r>
            <a:r>
              <a:rPr lang="en-US" altLang="en-US" dirty="0"/>
              <a:t>و </a:t>
            </a:r>
            <a:r>
              <a:rPr lang="en-US" altLang="en-US" dirty="0" err="1"/>
              <a:t>برنامه</a:t>
            </a:r>
            <a:r>
              <a:rPr lang="en-US" altLang="en-US" dirty="0"/>
              <a:t> </a:t>
            </a:r>
            <a:r>
              <a:rPr lang="en-US" altLang="en-US" dirty="0" smtClean="0"/>
              <a:t>ر</a:t>
            </a:r>
            <a:r>
              <a:rPr lang="fa-IR" altLang="en-US" dirty="0" smtClean="0"/>
              <a:t>ي</a:t>
            </a:r>
            <a:r>
              <a:rPr lang="en-US" altLang="en-US" dirty="0" smtClean="0"/>
              <a:t>ز</a:t>
            </a:r>
            <a:r>
              <a:rPr lang="fa-IR" altLang="en-US" dirty="0" smtClean="0"/>
              <a:t>ي</a:t>
            </a:r>
            <a:endParaRPr lang="en-US" altLang="en-US" dirty="0"/>
          </a:p>
        </p:txBody>
      </p:sp>
      <p:sp>
        <p:nvSpPr>
          <p:cNvPr id="15" name="Slide Number Placeholder 5"/>
          <p:cNvSpPr>
            <a:spLocks noGrp="1"/>
          </p:cNvSpPr>
          <p:nvPr>
            <p:ph type="sldNum" sz="quarter" idx="12"/>
          </p:nvPr>
        </p:nvSpPr>
        <p:spPr/>
        <p:txBody>
          <a:bodyPr/>
          <a:lstStyle/>
          <a:p>
            <a:fld id="{D4A23854-E944-4850-B6A2-3ACE09348F30}" type="slidenum">
              <a:rPr lang="ar-SA" altLang="en-US"/>
              <a:pPr/>
              <a:t>18</a:t>
            </a:fld>
            <a:endParaRPr lang="en-US" altLang="en-US"/>
          </a:p>
        </p:txBody>
      </p:sp>
      <p:sp>
        <p:nvSpPr>
          <p:cNvPr id="109570" name="Rectangle 2"/>
          <p:cNvSpPr>
            <a:spLocks noGrp="1" noChangeArrowheads="1"/>
          </p:cNvSpPr>
          <p:nvPr>
            <p:ph type="title"/>
          </p:nvPr>
        </p:nvSpPr>
        <p:spPr/>
        <p:txBody>
          <a:bodyPr>
            <a:normAutofit/>
          </a:bodyPr>
          <a:lstStyle/>
          <a:p>
            <a:pPr algn="ctr"/>
            <a:r>
              <a:rPr lang="fa-IR" dirty="0" smtClean="0">
                <a:cs typeface="B Titr" pitchFamily="2" charset="-78"/>
              </a:rPr>
              <a:t>معماي </a:t>
            </a:r>
            <a:r>
              <a:rPr lang="fa-IR" dirty="0">
                <a:cs typeface="B Titr" pitchFamily="2" charset="-78"/>
              </a:rPr>
              <a:t>9 نقطه </a:t>
            </a:r>
            <a:r>
              <a:rPr lang="fa-IR" dirty="0" smtClean="0">
                <a:cs typeface="B Titr" pitchFamily="2" charset="-78"/>
              </a:rPr>
              <a:t>براي </a:t>
            </a:r>
            <a:r>
              <a:rPr lang="fa-IR" dirty="0">
                <a:cs typeface="B Titr" pitchFamily="2" charset="-78"/>
              </a:rPr>
              <a:t>درک </a:t>
            </a:r>
            <a:r>
              <a:rPr lang="fa-IR" dirty="0" smtClean="0">
                <a:cs typeface="B Titr" pitchFamily="2" charset="-78"/>
              </a:rPr>
              <a:t>نقش باورهاي </a:t>
            </a:r>
            <a:r>
              <a:rPr lang="fa-IR" dirty="0">
                <a:cs typeface="B Titr" pitchFamily="2" charset="-78"/>
              </a:rPr>
              <a:t>محدود کننده</a:t>
            </a:r>
            <a:endParaRPr lang="en-US" dirty="0">
              <a:cs typeface="B Titr" pitchFamily="2" charset="-78"/>
            </a:endParaRPr>
          </a:p>
        </p:txBody>
      </p:sp>
      <p:grpSp>
        <p:nvGrpSpPr>
          <p:cNvPr id="2" name="Group 3"/>
          <p:cNvGrpSpPr>
            <a:grpSpLocks/>
          </p:cNvGrpSpPr>
          <p:nvPr/>
        </p:nvGrpSpPr>
        <p:grpSpPr bwMode="auto">
          <a:xfrm>
            <a:off x="2333625" y="1844675"/>
            <a:ext cx="3448050" cy="3448050"/>
            <a:chOff x="1791" y="1525"/>
            <a:chExt cx="2172" cy="2172"/>
          </a:xfrm>
        </p:grpSpPr>
        <p:sp>
          <p:nvSpPr>
            <p:cNvPr id="109572" name="Oval 4"/>
            <p:cNvSpPr>
              <a:spLocks noChangeArrowheads="1"/>
            </p:cNvSpPr>
            <p:nvPr/>
          </p:nvSpPr>
          <p:spPr bwMode="auto">
            <a:xfrm>
              <a:off x="1791" y="1525"/>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09573" name="Oval 5"/>
            <p:cNvSpPr>
              <a:spLocks noChangeArrowheads="1"/>
            </p:cNvSpPr>
            <p:nvPr/>
          </p:nvSpPr>
          <p:spPr bwMode="auto">
            <a:xfrm>
              <a:off x="2698" y="1525"/>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09574" name="Oval 6"/>
            <p:cNvSpPr>
              <a:spLocks noChangeArrowheads="1"/>
            </p:cNvSpPr>
            <p:nvPr/>
          </p:nvSpPr>
          <p:spPr bwMode="auto">
            <a:xfrm>
              <a:off x="3596" y="1525"/>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09575" name="Oval 7"/>
            <p:cNvSpPr>
              <a:spLocks noChangeArrowheads="1"/>
            </p:cNvSpPr>
            <p:nvPr/>
          </p:nvSpPr>
          <p:spPr bwMode="auto">
            <a:xfrm>
              <a:off x="1791" y="2412"/>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09576" name="Oval 8"/>
            <p:cNvSpPr>
              <a:spLocks noChangeArrowheads="1"/>
            </p:cNvSpPr>
            <p:nvPr/>
          </p:nvSpPr>
          <p:spPr bwMode="auto">
            <a:xfrm>
              <a:off x="2698" y="2412"/>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09577" name="Oval 9"/>
            <p:cNvSpPr>
              <a:spLocks noChangeArrowheads="1"/>
            </p:cNvSpPr>
            <p:nvPr/>
          </p:nvSpPr>
          <p:spPr bwMode="auto">
            <a:xfrm>
              <a:off x="3596" y="2412"/>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09578" name="Oval 10"/>
            <p:cNvSpPr>
              <a:spLocks noChangeArrowheads="1"/>
            </p:cNvSpPr>
            <p:nvPr/>
          </p:nvSpPr>
          <p:spPr bwMode="auto">
            <a:xfrm>
              <a:off x="1795" y="3334"/>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09579" name="Oval 11"/>
            <p:cNvSpPr>
              <a:spLocks noChangeArrowheads="1"/>
            </p:cNvSpPr>
            <p:nvPr/>
          </p:nvSpPr>
          <p:spPr bwMode="auto">
            <a:xfrm>
              <a:off x="2702" y="3334"/>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09580" name="Oval 12"/>
            <p:cNvSpPr>
              <a:spLocks noChangeArrowheads="1"/>
            </p:cNvSpPr>
            <p:nvPr/>
          </p:nvSpPr>
          <p:spPr bwMode="auto">
            <a:xfrm>
              <a:off x="3600" y="3334"/>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grpSp>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fld id="{A1A07B63-E5D4-4839-8DB0-D773923C5CAF}" type="datetime1">
              <a:rPr lang="en-US"/>
              <a:pPr/>
              <a:t>11/26/2015</a:t>
            </a:fld>
            <a:endParaRPr lang="en-US" altLang="en-US"/>
          </a:p>
        </p:txBody>
      </p:sp>
      <p:sp>
        <p:nvSpPr>
          <p:cNvPr id="22" name="Footer Placeholder 4"/>
          <p:cNvSpPr>
            <a:spLocks noGrp="1"/>
          </p:cNvSpPr>
          <p:nvPr>
            <p:ph type="ftr" sz="quarter" idx="11"/>
          </p:nvPr>
        </p:nvSpPr>
        <p:spPr/>
        <p:txBody>
          <a:bodyPr/>
          <a:lstStyle/>
          <a:p>
            <a:r>
              <a:rPr lang="en-US" altLang="en-US" dirty="0" err="1"/>
              <a:t>منصور</a:t>
            </a:r>
            <a:r>
              <a:rPr lang="en-US" altLang="en-US" dirty="0"/>
              <a:t> </a:t>
            </a:r>
            <a:r>
              <a:rPr lang="en-US" altLang="en-US" dirty="0" err="1" smtClean="0"/>
              <a:t>دهستان</a:t>
            </a:r>
            <a:r>
              <a:rPr lang="fa-IR" altLang="en-US" dirty="0" smtClean="0"/>
              <a:t>ي</a:t>
            </a:r>
            <a:r>
              <a:rPr lang="en-US" altLang="en-US" dirty="0" smtClean="0"/>
              <a:t> </a:t>
            </a:r>
            <a:r>
              <a:rPr lang="en-US" altLang="en-US" dirty="0" err="1"/>
              <a:t>منفرد</a:t>
            </a:r>
            <a:r>
              <a:rPr lang="en-US" altLang="en-US" dirty="0"/>
              <a:t> ، </a:t>
            </a:r>
            <a:r>
              <a:rPr lang="en-US" altLang="en-US" dirty="0" err="1"/>
              <a:t>کارگاه</a:t>
            </a:r>
            <a:r>
              <a:rPr lang="en-US" altLang="en-US" dirty="0"/>
              <a:t> </a:t>
            </a:r>
            <a:r>
              <a:rPr lang="en-US" altLang="en-US" dirty="0" err="1"/>
              <a:t>هدف</a:t>
            </a:r>
            <a:r>
              <a:rPr lang="en-US" altLang="en-US" dirty="0"/>
              <a:t> </a:t>
            </a:r>
            <a:r>
              <a:rPr lang="en-US" altLang="en-US" dirty="0" err="1" smtClean="0"/>
              <a:t>گذار</a:t>
            </a:r>
            <a:r>
              <a:rPr lang="fa-IR" altLang="en-US" dirty="0" smtClean="0"/>
              <a:t>ي</a:t>
            </a:r>
            <a:r>
              <a:rPr lang="en-US" altLang="en-US" dirty="0" smtClean="0"/>
              <a:t> </a:t>
            </a:r>
            <a:r>
              <a:rPr lang="en-US" altLang="en-US" dirty="0"/>
              <a:t>و </a:t>
            </a:r>
            <a:r>
              <a:rPr lang="en-US" altLang="en-US" dirty="0" err="1"/>
              <a:t>برنامه</a:t>
            </a:r>
            <a:r>
              <a:rPr lang="en-US" altLang="en-US" dirty="0"/>
              <a:t> </a:t>
            </a:r>
            <a:r>
              <a:rPr lang="en-US" altLang="en-US" dirty="0" smtClean="0"/>
              <a:t>ر</a:t>
            </a:r>
            <a:r>
              <a:rPr lang="fa-IR" altLang="en-US" dirty="0" smtClean="0"/>
              <a:t>ي</a:t>
            </a:r>
            <a:r>
              <a:rPr lang="en-US" altLang="en-US" dirty="0" smtClean="0"/>
              <a:t>ز</a:t>
            </a:r>
            <a:r>
              <a:rPr lang="fa-IR" altLang="en-US" dirty="0" smtClean="0"/>
              <a:t>ي</a:t>
            </a:r>
            <a:endParaRPr lang="en-US" altLang="en-US" dirty="0"/>
          </a:p>
        </p:txBody>
      </p:sp>
      <p:sp>
        <p:nvSpPr>
          <p:cNvPr id="23" name="Slide Number Placeholder 5"/>
          <p:cNvSpPr>
            <a:spLocks noGrp="1"/>
          </p:cNvSpPr>
          <p:nvPr>
            <p:ph type="sldNum" sz="quarter" idx="12"/>
          </p:nvPr>
        </p:nvSpPr>
        <p:spPr/>
        <p:txBody>
          <a:bodyPr/>
          <a:lstStyle/>
          <a:p>
            <a:fld id="{8FAD88BD-CF61-4428-8832-721C2B0700B5}" type="slidenum">
              <a:rPr lang="ar-SA" altLang="en-US"/>
              <a:pPr/>
              <a:t>19</a:t>
            </a:fld>
            <a:endParaRPr lang="en-US" altLang="en-US"/>
          </a:p>
        </p:txBody>
      </p:sp>
      <p:sp>
        <p:nvSpPr>
          <p:cNvPr id="110594" name="Rectangle 2"/>
          <p:cNvSpPr>
            <a:spLocks noGrp="1" noChangeArrowheads="1"/>
          </p:cNvSpPr>
          <p:nvPr>
            <p:ph type="title"/>
          </p:nvPr>
        </p:nvSpPr>
        <p:spPr/>
        <p:txBody>
          <a:bodyPr/>
          <a:lstStyle/>
          <a:p>
            <a:pPr algn="ctr"/>
            <a:r>
              <a:rPr lang="fa-IR" dirty="0" smtClean="0">
                <a:cs typeface="B Titr" pitchFamily="2" charset="-78"/>
              </a:rPr>
              <a:t>يک </a:t>
            </a:r>
            <a:r>
              <a:rPr lang="fa-IR" dirty="0">
                <a:cs typeface="B Titr" pitchFamily="2" charset="-78"/>
              </a:rPr>
              <a:t>راه حل از </a:t>
            </a:r>
            <a:r>
              <a:rPr lang="fa-IR" dirty="0" smtClean="0">
                <a:cs typeface="B Titr" pitchFamily="2" charset="-78"/>
              </a:rPr>
              <a:t>ميان </a:t>
            </a:r>
            <a:r>
              <a:rPr lang="fa-IR" dirty="0">
                <a:cs typeface="B Titr" pitchFamily="2" charset="-78"/>
              </a:rPr>
              <a:t>دهها راه حل !</a:t>
            </a:r>
            <a:endParaRPr lang="en-US" dirty="0">
              <a:cs typeface="B Titr" pitchFamily="2" charset="-78"/>
            </a:endParaRPr>
          </a:p>
        </p:txBody>
      </p:sp>
      <p:grpSp>
        <p:nvGrpSpPr>
          <p:cNvPr id="2" name="Group 3"/>
          <p:cNvGrpSpPr>
            <a:grpSpLocks/>
          </p:cNvGrpSpPr>
          <p:nvPr/>
        </p:nvGrpSpPr>
        <p:grpSpPr bwMode="auto">
          <a:xfrm>
            <a:off x="2339975" y="1844675"/>
            <a:ext cx="3448050" cy="3448050"/>
            <a:chOff x="1791" y="1525"/>
            <a:chExt cx="2172" cy="2172"/>
          </a:xfrm>
        </p:grpSpPr>
        <p:sp>
          <p:nvSpPr>
            <p:cNvPr id="110596" name="Oval 4"/>
            <p:cNvSpPr>
              <a:spLocks noChangeArrowheads="1"/>
            </p:cNvSpPr>
            <p:nvPr/>
          </p:nvSpPr>
          <p:spPr bwMode="auto">
            <a:xfrm>
              <a:off x="1791" y="1525"/>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10597" name="Oval 5"/>
            <p:cNvSpPr>
              <a:spLocks noChangeArrowheads="1"/>
            </p:cNvSpPr>
            <p:nvPr/>
          </p:nvSpPr>
          <p:spPr bwMode="auto">
            <a:xfrm>
              <a:off x="2698" y="1525"/>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10598" name="Oval 6"/>
            <p:cNvSpPr>
              <a:spLocks noChangeArrowheads="1"/>
            </p:cNvSpPr>
            <p:nvPr/>
          </p:nvSpPr>
          <p:spPr bwMode="auto">
            <a:xfrm>
              <a:off x="3596" y="1525"/>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10599" name="Oval 7"/>
            <p:cNvSpPr>
              <a:spLocks noChangeArrowheads="1"/>
            </p:cNvSpPr>
            <p:nvPr/>
          </p:nvSpPr>
          <p:spPr bwMode="auto">
            <a:xfrm>
              <a:off x="1791" y="2412"/>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10600" name="Oval 8"/>
            <p:cNvSpPr>
              <a:spLocks noChangeArrowheads="1"/>
            </p:cNvSpPr>
            <p:nvPr/>
          </p:nvSpPr>
          <p:spPr bwMode="auto">
            <a:xfrm>
              <a:off x="2698" y="2412"/>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10601" name="Oval 9"/>
            <p:cNvSpPr>
              <a:spLocks noChangeArrowheads="1"/>
            </p:cNvSpPr>
            <p:nvPr/>
          </p:nvSpPr>
          <p:spPr bwMode="auto">
            <a:xfrm>
              <a:off x="3596" y="2412"/>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10602" name="Oval 10"/>
            <p:cNvSpPr>
              <a:spLocks noChangeArrowheads="1"/>
            </p:cNvSpPr>
            <p:nvPr/>
          </p:nvSpPr>
          <p:spPr bwMode="auto">
            <a:xfrm>
              <a:off x="1795" y="3334"/>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10603" name="Oval 11"/>
            <p:cNvSpPr>
              <a:spLocks noChangeArrowheads="1"/>
            </p:cNvSpPr>
            <p:nvPr/>
          </p:nvSpPr>
          <p:spPr bwMode="auto">
            <a:xfrm>
              <a:off x="2702" y="3334"/>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110604" name="Oval 12"/>
            <p:cNvSpPr>
              <a:spLocks noChangeArrowheads="1"/>
            </p:cNvSpPr>
            <p:nvPr/>
          </p:nvSpPr>
          <p:spPr bwMode="auto">
            <a:xfrm>
              <a:off x="3600" y="3334"/>
              <a:ext cx="363" cy="363"/>
            </a:xfrm>
            <a:prstGeom prst="ellipse">
              <a:avLst/>
            </a:prstGeom>
            <a:solidFill>
              <a:schemeClr val="accent1"/>
            </a:solidFill>
            <a:ln w="9525">
              <a:solidFill>
                <a:schemeClr val="tx1"/>
              </a:solidFill>
              <a:round/>
              <a:headEnd/>
              <a:tailEnd/>
            </a:ln>
            <a:effectLst/>
          </p:spPr>
          <p:txBody>
            <a:bodyPr wrap="none" anchor="ctr"/>
            <a:lstStyle/>
            <a:p>
              <a:endParaRPr lang="fa-IR"/>
            </a:p>
          </p:txBody>
        </p:sp>
      </p:grpSp>
      <p:sp>
        <p:nvSpPr>
          <p:cNvPr id="110605" name="Line 13"/>
          <p:cNvSpPr>
            <a:spLocks noChangeShapeType="1"/>
          </p:cNvSpPr>
          <p:nvPr/>
        </p:nvSpPr>
        <p:spPr bwMode="auto">
          <a:xfrm>
            <a:off x="2555875" y="2133600"/>
            <a:ext cx="4768850" cy="0"/>
          </a:xfrm>
          <a:prstGeom prst="line">
            <a:avLst/>
          </a:prstGeom>
          <a:noFill/>
          <a:ln w="76200">
            <a:solidFill>
              <a:srgbClr val="FF0000"/>
            </a:solidFill>
            <a:round/>
            <a:headEnd/>
            <a:tailEnd/>
          </a:ln>
          <a:effectLst/>
        </p:spPr>
        <p:txBody>
          <a:bodyPr/>
          <a:lstStyle/>
          <a:p>
            <a:endParaRPr lang="fa-IR"/>
          </a:p>
        </p:txBody>
      </p:sp>
      <p:sp>
        <p:nvSpPr>
          <p:cNvPr id="110606" name="Line 14"/>
          <p:cNvSpPr>
            <a:spLocks noChangeShapeType="1"/>
          </p:cNvSpPr>
          <p:nvPr/>
        </p:nvSpPr>
        <p:spPr bwMode="auto">
          <a:xfrm flipV="1">
            <a:off x="2484438" y="2133600"/>
            <a:ext cx="4826000" cy="4032250"/>
          </a:xfrm>
          <a:prstGeom prst="line">
            <a:avLst/>
          </a:prstGeom>
          <a:noFill/>
          <a:ln w="76200">
            <a:solidFill>
              <a:srgbClr val="FF0000"/>
            </a:solidFill>
            <a:round/>
            <a:headEnd/>
            <a:tailEnd/>
          </a:ln>
          <a:effectLst/>
        </p:spPr>
        <p:txBody>
          <a:bodyPr/>
          <a:lstStyle/>
          <a:p>
            <a:endParaRPr lang="fa-IR"/>
          </a:p>
        </p:txBody>
      </p:sp>
      <p:sp>
        <p:nvSpPr>
          <p:cNvPr id="110607" name="Line 15"/>
          <p:cNvSpPr>
            <a:spLocks noChangeShapeType="1"/>
          </p:cNvSpPr>
          <p:nvPr/>
        </p:nvSpPr>
        <p:spPr bwMode="auto">
          <a:xfrm flipV="1">
            <a:off x="2484438" y="2133600"/>
            <a:ext cx="71437" cy="4032250"/>
          </a:xfrm>
          <a:prstGeom prst="line">
            <a:avLst/>
          </a:prstGeom>
          <a:noFill/>
          <a:ln w="76200">
            <a:solidFill>
              <a:srgbClr val="FF0000"/>
            </a:solidFill>
            <a:round/>
            <a:headEnd/>
            <a:tailEnd/>
          </a:ln>
          <a:effectLst/>
        </p:spPr>
        <p:txBody>
          <a:bodyPr/>
          <a:lstStyle/>
          <a:p>
            <a:endParaRPr lang="fa-IR"/>
          </a:p>
        </p:txBody>
      </p:sp>
      <p:sp>
        <p:nvSpPr>
          <p:cNvPr id="110608" name="Line 16"/>
          <p:cNvSpPr>
            <a:spLocks noChangeShapeType="1"/>
          </p:cNvSpPr>
          <p:nvPr/>
        </p:nvSpPr>
        <p:spPr bwMode="auto">
          <a:xfrm>
            <a:off x="2555875" y="2205038"/>
            <a:ext cx="2952750" cy="2808287"/>
          </a:xfrm>
          <a:prstGeom prst="line">
            <a:avLst/>
          </a:prstGeom>
          <a:noFill/>
          <a:ln w="76200">
            <a:solidFill>
              <a:srgbClr val="FF0000"/>
            </a:solidFill>
            <a:round/>
            <a:headEnd/>
            <a:tailEnd/>
          </a:ln>
          <a:effectLst/>
        </p:spPr>
        <p:txBody>
          <a:bodyPr/>
          <a:lstStyle/>
          <a:p>
            <a:endParaRPr lang="fa-IR"/>
          </a:p>
        </p:txBody>
      </p:sp>
      <p:sp>
        <p:nvSpPr>
          <p:cNvPr id="110609" name="Text Box 17"/>
          <p:cNvSpPr txBox="1">
            <a:spLocks noChangeArrowheads="1"/>
          </p:cNvSpPr>
          <p:nvPr/>
        </p:nvSpPr>
        <p:spPr bwMode="auto">
          <a:xfrm>
            <a:off x="4230688" y="1366838"/>
            <a:ext cx="433387" cy="625475"/>
          </a:xfrm>
          <a:prstGeom prst="rect">
            <a:avLst/>
          </a:prstGeom>
          <a:noFill/>
          <a:ln w="9525">
            <a:noFill/>
            <a:miter lim="800000"/>
            <a:headEnd/>
            <a:tailEnd/>
          </a:ln>
          <a:effectLst/>
        </p:spPr>
        <p:txBody>
          <a:bodyPr wrap="none">
            <a:spAutoFit/>
          </a:bodyPr>
          <a:lstStyle/>
          <a:p>
            <a:pPr algn="r"/>
            <a:r>
              <a:rPr lang="fa-IR" sz="3500" b="1">
                <a:effectLst>
                  <a:outerShdw blurRad="38100" dist="38100" dir="2700000" algn="tl">
                    <a:srgbClr val="C0C0C0"/>
                  </a:outerShdw>
                </a:effectLst>
              </a:rPr>
              <a:t>1</a:t>
            </a:r>
            <a:endParaRPr lang="en-US" sz="3500" b="1">
              <a:effectLst>
                <a:outerShdw blurRad="38100" dist="38100" dir="2700000" algn="tl">
                  <a:srgbClr val="C0C0C0"/>
                </a:outerShdw>
              </a:effectLst>
            </a:endParaRPr>
          </a:p>
        </p:txBody>
      </p:sp>
      <p:sp>
        <p:nvSpPr>
          <p:cNvPr id="110610" name="Text Box 18"/>
          <p:cNvSpPr txBox="1">
            <a:spLocks noChangeArrowheads="1"/>
          </p:cNvSpPr>
          <p:nvPr/>
        </p:nvSpPr>
        <p:spPr bwMode="auto">
          <a:xfrm>
            <a:off x="6084888" y="3429000"/>
            <a:ext cx="433387" cy="625475"/>
          </a:xfrm>
          <a:prstGeom prst="rect">
            <a:avLst/>
          </a:prstGeom>
          <a:noFill/>
          <a:ln w="9525">
            <a:noFill/>
            <a:miter lim="800000"/>
            <a:headEnd/>
            <a:tailEnd/>
          </a:ln>
          <a:effectLst/>
        </p:spPr>
        <p:txBody>
          <a:bodyPr wrap="none">
            <a:spAutoFit/>
          </a:bodyPr>
          <a:lstStyle/>
          <a:p>
            <a:pPr algn="r"/>
            <a:r>
              <a:rPr lang="fa-IR" sz="3500" b="1">
                <a:effectLst>
                  <a:outerShdw blurRad="38100" dist="38100" dir="2700000" algn="tl">
                    <a:srgbClr val="C0C0C0"/>
                  </a:outerShdw>
                </a:effectLst>
              </a:rPr>
              <a:t>2</a:t>
            </a:r>
            <a:endParaRPr lang="en-US" sz="3500" b="1">
              <a:effectLst>
                <a:outerShdw blurRad="38100" dist="38100" dir="2700000" algn="tl">
                  <a:srgbClr val="C0C0C0"/>
                </a:outerShdw>
              </a:effectLst>
            </a:endParaRPr>
          </a:p>
        </p:txBody>
      </p:sp>
      <p:sp>
        <p:nvSpPr>
          <p:cNvPr id="110611" name="Text Box 19"/>
          <p:cNvSpPr txBox="1">
            <a:spLocks noChangeArrowheads="1"/>
          </p:cNvSpPr>
          <p:nvPr/>
        </p:nvSpPr>
        <p:spPr bwMode="auto">
          <a:xfrm>
            <a:off x="1692275" y="3429000"/>
            <a:ext cx="433388" cy="625475"/>
          </a:xfrm>
          <a:prstGeom prst="rect">
            <a:avLst/>
          </a:prstGeom>
          <a:noFill/>
          <a:ln w="9525">
            <a:noFill/>
            <a:miter lim="800000"/>
            <a:headEnd/>
            <a:tailEnd/>
          </a:ln>
          <a:effectLst/>
        </p:spPr>
        <p:txBody>
          <a:bodyPr wrap="none">
            <a:spAutoFit/>
          </a:bodyPr>
          <a:lstStyle/>
          <a:p>
            <a:pPr algn="l" rtl="0"/>
            <a:r>
              <a:rPr lang="fa-IR" sz="3500" b="1">
                <a:effectLst>
                  <a:outerShdw blurRad="38100" dist="38100" dir="2700000" algn="tl">
                    <a:srgbClr val="C0C0C0"/>
                  </a:outerShdw>
                </a:effectLst>
              </a:rPr>
              <a:t>3</a:t>
            </a:r>
            <a:endParaRPr lang="en-US" sz="3500" b="1">
              <a:effectLst>
                <a:outerShdw blurRad="38100" dist="38100" dir="2700000" algn="tl">
                  <a:srgbClr val="C0C0C0"/>
                </a:outerShdw>
              </a:effectLst>
            </a:endParaRPr>
          </a:p>
        </p:txBody>
      </p:sp>
      <p:sp>
        <p:nvSpPr>
          <p:cNvPr id="110612" name="Text Box 20"/>
          <p:cNvSpPr txBox="1">
            <a:spLocks noChangeArrowheads="1"/>
          </p:cNvSpPr>
          <p:nvPr/>
        </p:nvSpPr>
        <p:spPr bwMode="auto">
          <a:xfrm>
            <a:off x="3348038" y="3716338"/>
            <a:ext cx="433387" cy="625475"/>
          </a:xfrm>
          <a:prstGeom prst="rect">
            <a:avLst/>
          </a:prstGeom>
          <a:noFill/>
          <a:ln w="9525">
            <a:noFill/>
            <a:miter lim="800000"/>
            <a:headEnd/>
            <a:tailEnd/>
          </a:ln>
          <a:effectLst/>
        </p:spPr>
        <p:txBody>
          <a:bodyPr wrap="none">
            <a:spAutoFit/>
          </a:bodyPr>
          <a:lstStyle/>
          <a:p>
            <a:pPr algn="l" rtl="0"/>
            <a:r>
              <a:rPr lang="fa-IR" sz="3500" b="1">
                <a:effectLst>
                  <a:outerShdw blurRad="38100" dist="38100" dir="2700000" algn="tl">
                    <a:srgbClr val="C0C0C0"/>
                  </a:outerShdw>
                </a:effectLst>
              </a:rPr>
              <a:t>4</a:t>
            </a:r>
            <a:endParaRPr lang="en-US" sz="3500" b="1">
              <a:effectLst>
                <a:outerShdw blurRad="38100" dist="38100" dir="2700000" algn="tl">
                  <a:srgbClr val="C0C0C0"/>
                </a:outerShdw>
              </a:effectLst>
            </a:endParaRPr>
          </a:p>
        </p:txBody>
      </p:sp>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سه محور خلاقيت</a:t>
            </a:r>
            <a:endParaRPr lang="fa-IR" dirty="0">
              <a:cs typeface="B Titr" pitchFamily="2" charset="-78"/>
            </a:endParaRPr>
          </a:p>
        </p:txBody>
      </p:sp>
      <p:sp>
        <p:nvSpPr>
          <p:cNvPr id="6" name="Text Box 3"/>
          <p:cNvSpPr txBox="1">
            <a:spLocks noChangeArrowheads="1"/>
          </p:cNvSpPr>
          <p:nvPr/>
        </p:nvSpPr>
        <p:spPr bwMode="auto">
          <a:xfrm flipH="1">
            <a:off x="1500166" y="6057920"/>
            <a:ext cx="6499225" cy="228600"/>
          </a:xfrm>
          <a:prstGeom prst="rect">
            <a:avLst/>
          </a:prstGeom>
          <a:noFill/>
          <a:ln w="9525">
            <a:noFill/>
            <a:miter lim="800000"/>
            <a:headEnd/>
            <a:tailEnd/>
          </a:ln>
          <a:effectLst/>
        </p:spPr>
        <p:txBody>
          <a:bodyPr>
            <a:spAutoFit/>
          </a:bodyPr>
          <a:lstStyle/>
          <a:p>
            <a:pPr>
              <a:spcBef>
                <a:spcPct val="50000"/>
              </a:spcBef>
            </a:pPr>
            <a:r>
              <a:rPr lang="en-US" sz="900" dirty="0"/>
              <a:t>Source:  Teresa M. </a:t>
            </a:r>
            <a:r>
              <a:rPr lang="en-US" sz="900" dirty="0" err="1"/>
              <a:t>Amabile</a:t>
            </a:r>
            <a:r>
              <a:rPr lang="en-US" sz="900" dirty="0"/>
              <a:t>, </a:t>
            </a:r>
            <a:r>
              <a:rPr lang="en-US" sz="900" i="1" dirty="0"/>
              <a:t>How to Kill Creativity</a:t>
            </a:r>
            <a:r>
              <a:rPr lang="en-US" sz="900" dirty="0"/>
              <a:t>, Harvard Business Review, Sep-Oct 1998</a:t>
            </a:r>
            <a:endParaRPr lang="en-GB" sz="900" dirty="0"/>
          </a:p>
        </p:txBody>
      </p:sp>
      <p:grpSp>
        <p:nvGrpSpPr>
          <p:cNvPr id="11" name="Group 10"/>
          <p:cNvGrpSpPr/>
          <p:nvPr/>
        </p:nvGrpSpPr>
        <p:grpSpPr>
          <a:xfrm>
            <a:off x="912791" y="1543050"/>
            <a:ext cx="7086600" cy="5314950"/>
            <a:chOff x="785786" y="1428736"/>
            <a:chExt cx="7086600" cy="5314950"/>
          </a:xfrm>
        </p:grpSpPr>
        <p:pic>
          <p:nvPicPr>
            <p:cNvPr id="4" name="Picture 4" descr="Creativity diagram"/>
            <p:cNvPicPr>
              <a:picLocks noChangeAspect="1" noChangeArrowheads="1"/>
            </p:cNvPicPr>
            <p:nvPr/>
          </p:nvPicPr>
          <p:blipFill>
            <a:blip r:embed="rId2" cstate="print"/>
            <a:srcRect/>
            <a:stretch>
              <a:fillRect/>
            </a:stretch>
          </p:blipFill>
          <p:spPr bwMode="auto">
            <a:xfrm>
              <a:off x="785786" y="1428736"/>
              <a:ext cx="7086600" cy="5314950"/>
            </a:xfrm>
            <a:prstGeom prst="rect">
              <a:avLst/>
            </a:prstGeom>
            <a:noFill/>
          </p:spPr>
        </p:pic>
        <p:sp>
          <p:nvSpPr>
            <p:cNvPr id="7" name="Text Box 5"/>
            <p:cNvSpPr txBox="1">
              <a:spLocks noChangeArrowheads="1"/>
            </p:cNvSpPr>
            <p:nvPr/>
          </p:nvSpPr>
          <p:spPr bwMode="auto">
            <a:xfrm>
              <a:off x="2357422" y="2100196"/>
              <a:ext cx="1524000" cy="400110"/>
            </a:xfrm>
            <a:prstGeom prst="rect">
              <a:avLst/>
            </a:prstGeom>
            <a:noFill/>
            <a:ln w="9525">
              <a:noFill/>
              <a:miter lim="800000"/>
              <a:headEnd/>
              <a:tailEnd/>
            </a:ln>
            <a:effectLst/>
          </p:spPr>
          <p:txBody>
            <a:bodyPr>
              <a:spAutoFit/>
            </a:bodyPr>
            <a:lstStyle/>
            <a:p>
              <a:pPr algn="ctr">
                <a:spcBef>
                  <a:spcPct val="50000"/>
                </a:spcBef>
              </a:pPr>
              <a:r>
                <a:rPr lang="fa-IR" sz="2000" dirty="0" smtClean="0">
                  <a:cs typeface="Titr" pitchFamily="2" charset="-78"/>
                </a:rPr>
                <a:t>دانش و مهارت</a:t>
              </a:r>
              <a:endParaRPr lang="en-GB" sz="2000" dirty="0">
                <a:cs typeface="Titr" pitchFamily="2" charset="-78"/>
              </a:endParaRPr>
            </a:p>
          </p:txBody>
        </p:sp>
        <p:sp>
          <p:nvSpPr>
            <p:cNvPr id="8" name="Text Box 6"/>
            <p:cNvSpPr txBox="1">
              <a:spLocks noChangeArrowheads="1"/>
            </p:cNvSpPr>
            <p:nvPr/>
          </p:nvSpPr>
          <p:spPr bwMode="auto">
            <a:xfrm>
              <a:off x="4005242" y="4687876"/>
              <a:ext cx="872355" cy="400110"/>
            </a:xfrm>
            <a:prstGeom prst="rect">
              <a:avLst/>
            </a:prstGeom>
            <a:noFill/>
            <a:ln w="9525">
              <a:noFill/>
              <a:miter lim="800000"/>
              <a:headEnd/>
              <a:tailEnd/>
            </a:ln>
            <a:effectLst/>
          </p:spPr>
          <p:txBody>
            <a:bodyPr wrap="none">
              <a:spAutoFit/>
            </a:bodyPr>
            <a:lstStyle/>
            <a:p>
              <a:r>
                <a:rPr lang="fa-IR" sz="2000" dirty="0" smtClean="0">
                  <a:cs typeface="Titr" pitchFamily="2" charset="-78"/>
                </a:rPr>
                <a:t>انگيزش</a:t>
              </a:r>
              <a:endParaRPr lang="en-GB" sz="2000" dirty="0">
                <a:cs typeface="Titr" pitchFamily="2" charset="-78"/>
              </a:endParaRPr>
            </a:p>
          </p:txBody>
        </p:sp>
        <p:sp>
          <p:nvSpPr>
            <p:cNvPr id="9" name="Text Box 7"/>
            <p:cNvSpPr txBox="1">
              <a:spLocks noChangeArrowheads="1"/>
            </p:cNvSpPr>
            <p:nvPr/>
          </p:nvSpPr>
          <p:spPr bwMode="auto">
            <a:xfrm>
              <a:off x="4000496" y="2714620"/>
              <a:ext cx="1132041" cy="523220"/>
            </a:xfrm>
            <a:prstGeom prst="rect">
              <a:avLst/>
            </a:prstGeom>
            <a:noFill/>
            <a:ln w="9525">
              <a:noFill/>
              <a:miter lim="800000"/>
              <a:headEnd/>
              <a:tailEnd/>
            </a:ln>
            <a:effectLst/>
          </p:spPr>
          <p:txBody>
            <a:bodyPr wrap="none">
              <a:spAutoFit/>
            </a:bodyPr>
            <a:lstStyle/>
            <a:p>
              <a:pPr algn="ctr"/>
              <a:r>
                <a:rPr lang="fa-IR" sz="2800" b="1" dirty="0" smtClean="0">
                  <a:cs typeface="Titr" pitchFamily="2" charset="-78"/>
                </a:rPr>
                <a:t>خلاقيت</a:t>
              </a:r>
              <a:endParaRPr lang="en-GB" sz="2800" b="1" dirty="0">
                <a:cs typeface="Titr" pitchFamily="2" charset="-78"/>
              </a:endParaRPr>
            </a:p>
          </p:txBody>
        </p:sp>
        <p:sp>
          <p:nvSpPr>
            <p:cNvPr id="10" name="Text Box 8"/>
            <p:cNvSpPr txBox="1">
              <a:spLocks noChangeArrowheads="1"/>
            </p:cNvSpPr>
            <p:nvPr/>
          </p:nvSpPr>
          <p:spPr bwMode="auto">
            <a:xfrm>
              <a:off x="5429256" y="1928802"/>
              <a:ext cx="1323144" cy="707886"/>
            </a:xfrm>
            <a:prstGeom prst="rect">
              <a:avLst/>
            </a:prstGeom>
            <a:noFill/>
            <a:ln w="9525">
              <a:noFill/>
              <a:miter lim="800000"/>
              <a:headEnd/>
              <a:tailEnd/>
            </a:ln>
            <a:effectLst/>
          </p:spPr>
          <p:txBody>
            <a:bodyPr wrap="square">
              <a:spAutoFit/>
            </a:bodyPr>
            <a:lstStyle/>
            <a:p>
              <a:pPr algn="ctr"/>
              <a:r>
                <a:rPr lang="fa-IR" sz="2000" b="1" dirty="0" smtClean="0">
                  <a:cs typeface="Titr" pitchFamily="2" charset="-78"/>
                </a:rPr>
                <a:t>مهارت‌هاي تفكر خلاق</a:t>
              </a:r>
              <a:endParaRPr lang="en-GB" sz="2000" b="1" dirty="0">
                <a:cs typeface="Titr" pitchFamily="2" charset="-78"/>
              </a:endParaRPr>
            </a:p>
          </p:txBody>
        </p:sp>
      </p:grpSp>
    </p:spTree>
  </p:cSld>
  <p:clrMapOvr>
    <a:masterClrMapping/>
  </p:clrMapOvr>
  <p:transition spd="slow">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800128" y="-71462"/>
            <a:ext cx="7772400" cy="1143000"/>
          </a:xfrm>
          <a:prstGeom prst="rect">
            <a:avLst/>
          </a:prstGeom>
          <a:noFill/>
          <a:ln w="9525">
            <a:noFill/>
            <a:miter lim="800000"/>
            <a:headEnd/>
            <a:tailEnd/>
          </a:ln>
        </p:spPr>
        <p:txBody>
          <a:bodyPr anchor="b"/>
          <a:lstStyle/>
          <a:p>
            <a:pPr algn="ctr">
              <a:lnSpc>
                <a:spcPct val="90000"/>
              </a:lnSpc>
              <a:defRPr/>
            </a:pPr>
            <a:r>
              <a:rPr lang="fa-IR" altLang="ar-SA" sz="4400" kern="0" dirty="0">
                <a:solidFill>
                  <a:schemeClr val="tx2"/>
                </a:solidFill>
                <a:effectLst>
                  <a:outerShdw blurRad="38100" dist="38100" dir="2700000" algn="tl">
                    <a:srgbClr val="C0C0C0"/>
                  </a:outerShdw>
                </a:effectLst>
                <a:latin typeface="+mj-lt"/>
                <a:ea typeface="+mj-ea"/>
                <a:cs typeface="B Titr" pitchFamily="2" charset="-78"/>
              </a:rPr>
              <a:t>تفکر همگرا و واگرا</a:t>
            </a:r>
            <a:endParaRPr lang="en-US" altLang="ar-SA" sz="4400" kern="0" dirty="0">
              <a:solidFill>
                <a:schemeClr val="tx2"/>
              </a:solidFill>
              <a:effectLst>
                <a:outerShdw blurRad="38100" dist="38100" dir="2700000" algn="tl">
                  <a:srgbClr val="C0C0C0"/>
                </a:outerShdw>
              </a:effectLst>
              <a:latin typeface="+mj-lt"/>
              <a:ea typeface="+mj-ea"/>
              <a:cs typeface="B Titr" pitchFamily="2" charset="-78"/>
            </a:endParaRPr>
          </a:p>
        </p:txBody>
      </p:sp>
      <p:sp>
        <p:nvSpPr>
          <p:cNvPr id="5" name="Rectangle 3"/>
          <p:cNvSpPr txBox="1">
            <a:spLocks noRot="1" noChangeArrowheads="1"/>
          </p:cNvSpPr>
          <p:nvPr/>
        </p:nvSpPr>
        <p:spPr bwMode="auto">
          <a:xfrm>
            <a:off x="533400" y="1600200"/>
            <a:ext cx="8153400" cy="5105400"/>
          </a:xfrm>
          <a:prstGeom prst="rect">
            <a:avLst/>
          </a:prstGeom>
          <a:noFill/>
          <a:ln w="9525">
            <a:noFill/>
            <a:miter lim="800000"/>
            <a:headEnd/>
            <a:tailEnd/>
          </a:ln>
        </p:spPr>
        <p:txBody>
          <a:bodyPr/>
          <a:lstStyle/>
          <a:p>
            <a:pPr marL="342900" indent="-342900" algn="just" rtl="1">
              <a:spcBef>
                <a:spcPct val="20000"/>
              </a:spcBef>
              <a:buFontTx/>
              <a:buChar char="•"/>
              <a:defRPr/>
            </a:pPr>
            <a:r>
              <a:rPr lang="ar-SA" altLang="ar-SA" sz="3000" kern="0" dirty="0">
                <a:latin typeface="+mn-lt"/>
                <a:cs typeface="B Zar" pitchFamily="2" charset="-78"/>
              </a:rPr>
              <a:t>تفكر </a:t>
            </a:r>
            <a:r>
              <a:rPr lang="ar-SA" altLang="ar-SA" sz="3000" kern="0" dirty="0">
                <a:solidFill>
                  <a:srgbClr val="FFFF00"/>
                </a:solidFill>
                <a:latin typeface="+mn-lt"/>
                <a:cs typeface="B Zar" pitchFamily="2" charset="-78"/>
              </a:rPr>
              <a:t>همگرا</a:t>
            </a:r>
            <a:r>
              <a:rPr lang="ar-SA" altLang="ar-SA" sz="3000" kern="0" dirty="0">
                <a:latin typeface="+mn-lt"/>
                <a:cs typeface="B Zar" pitchFamily="2" charset="-78"/>
              </a:rPr>
              <a:t> براي هر مسئله يك راه حل واحد درست توليد مي‌كند از اين رو نقش اين نوع تفكر در سنجش </a:t>
            </a:r>
            <a:r>
              <a:rPr lang="ar-SA" altLang="ar-SA" sz="3000" kern="0" dirty="0">
                <a:solidFill>
                  <a:srgbClr val="FFFF00"/>
                </a:solidFill>
                <a:latin typeface="+mn-lt"/>
                <a:cs typeface="B Zar" pitchFamily="2" charset="-78"/>
              </a:rPr>
              <a:t>هوش</a:t>
            </a:r>
            <a:r>
              <a:rPr lang="ar-SA" altLang="ar-SA" sz="3000" kern="0" dirty="0">
                <a:latin typeface="+mn-lt"/>
                <a:cs typeface="B Zar" pitchFamily="2" charset="-78"/>
              </a:rPr>
              <a:t> بسيار مهم است </a:t>
            </a:r>
            <a:r>
              <a:rPr lang="fa-IR" altLang="ar-SA" sz="3000" kern="0" dirty="0">
                <a:latin typeface="+mn-lt"/>
                <a:cs typeface="B Zar" pitchFamily="2" charset="-78"/>
              </a:rPr>
              <a:t>.</a:t>
            </a:r>
            <a:r>
              <a:rPr lang="ar-SA" altLang="ar-SA" sz="3000" kern="0" dirty="0">
                <a:latin typeface="+mn-lt"/>
                <a:cs typeface="B Zar" pitchFamily="2" charset="-78"/>
              </a:rPr>
              <a:t>از سوي ديگر </a:t>
            </a:r>
            <a:r>
              <a:rPr lang="ar-SA" altLang="ar-SA" sz="3000" kern="0" dirty="0">
                <a:solidFill>
                  <a:srgbClr val="FFFF00"/>
                </a:solidFill>
                <a:latin typeface="+mn-lt"/>
                <a:cs typeface="B Zar" pitchFamily="2" charset="-78"/>
              </a:rPr>
              <a:t>تفكر واگرا</a:t>
            </a:r>
            <a:r>
              <a:rPr lang="ar-SA" altLang="ar-SA" sz="3000" kern="0" dirty="0">
                <a:latin typeface="+mn-lt"/>
                <a:cs typeface="B Zar" pitchFamily="2" charset="-78"/>
              </a:rPr>
              <a:t> به مجموعه‌اي راه‌حل مختلف براي يك مسئله يا فرضيه منجر مي‌شود ، و از اين جهت اين تفكر در فرآيند </a:t>
            </a:r>
            <a:r>
              <a:rPr lang="ar-SA" altLang="ar-SA" sz="3000" kern="0" dirty="0">
                <a:solidFill>
                  <a:srgbClr val="FFFF00"/>
                </a:solidFill>
                <a:latin typeface="+mn-lt"/>
                <a:cs typeface="B Zar" pitchFamily="2" charset="-78"/>
              </a:rPr>
              <a:t>آفرينندگي يا خلاقيت</a:t>
            </a:r>
            <a:r>
              <a:rPr lang="ar-SA" altLang="ar-SA" sz="3000" kern="0" dirty="0">
                <a:latin typeface="+mn-lt"/>
                <a:cs typeface="B Zar" pitchFamily="2" charset="-78"/>
              </a:rPr>
              <a:t> نقش اساسي ايفا مي‌كند . در واقع بسياري از اوقات تفكر واگرا با </a:t>
            </a:r>
            <a:r>
              <a:rPr lang="ar-SA" altLang="ar-SA" sz="3000" kern="0" dirty="0">
                <a:solidFill>
                  <a:srgbClr val="FFFF00"/>
                </a:solidFill>
                <a:latin typeface="+mn-lt"/>
                <a:cs typeface="B Zar" pitchFamily="2" charset="-78"/>
              </a:rPr>
              <a:t>خلاقيت يا آفرينندگي</a:t>
            </a:r>
            <a:r>
              <a:rPr lang="ar-SA" altLang="ar-SA" sz="3000" kern="0" dirty="0">
                <a:latin typeface="+mn-lt"/>
                <a:cs typeface="B Zar" pitchFamily="2" charset="-78"/>
              </a:rPr>
              <a:t> مترادف به كار مي‌رود و غالب آ</a:t>
            </a:r>
            <a:r>
              <a:rPr lang="fa-IR" altLang="ar-SA" sz="3000" kern="0" dirty="0">
                <a:latin typeface="+mn-lt"/>
                <a:cs typeface="B Zar" pitchFamily="2" charset="-78"/>
              </a:rPr>
              <a:t>ز</a:t>
            </a:r>
            <a:r>
              <a:rPr lang="ar-SA" altLang="ar-SA" sz="3000" kern="0" dirty="0">
                <a:latin typeface="+mn-lt"/>
                <a:cs typeface="B Zar" pitchFamily="2" charset="-78"/>
              </a:rPr>
              <a:t>مونهاي خلاقيت آزمونهاي تفكر واگرا هستند .</a:t>
            </a:r>
            <a:endParaRPr lang="en-US" altLang="ar-SA" sz="3000" kern="0" dirty="0">
              <a:latin typeface="+mn-lt"/>
              <a:cs typeface="B Zar" pitchFamily="2" charset="-78"/>
            </a:endParaRPr>
          </a:p>
          <a:p>
            <a:pPr marL="342900" indent="-342900" algn="just" rtl="1">
              <a:spcBef>
                <a:spcPct val="20000"/>
              </a:spcBef>
              <a:buFontTx/>
              <a:buChar char="•"/>
              <a:defRPr/>
            </a:pPr>
            <a:endParaRPr lang="en-US" altLang="ar-SA" sz="3000" kern="0" dirty="0">
              <a:latin typeface="+mn-lt"/>
              <a:cs typeface="B Zar" pitchFamily="2" charset="-78"/>
            </a:endParaRPr>
          </a:p>
        </p:txBody>
      </p:sp>
    </p:spTree>
  </p:cSld>
  <p:clrMapOvr>
    <a:masterClrMapping/>
  </p:clrMapOvr>
  <p:transition spd="slow">
    <p:cover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bwMode="auto">
          <a:xfrm>
            <a:off x="755576" y="1556792"/>
            <a:ext cx="7772400" cy="5791200"/>
          </a:xfrm>
          <a:prstGeom prst="rect">
            <a:avLst/>
          </a:prstGeom>
          <a:noFill/>
          <a:ln w="9525">
            <a:noFill/>
            <a:miter lim="800000"/>
            <a:headEnd/>
            <a:tailEnd/>
          </a:ln>
        </p:spPr>
        <p:txBody>
          <a:bodyPr/>
          <a:lstStyle/>
          <a:p>
            <a:pPr marL="342900" indent="-342900" algn="r" rtl="1">
              <a:lnSpc>
                <a:spcPct val="90000"/>
              </a:lnSpc>
              <a:spcBef>
                <a:spcPct val="20000"/>
              </a:spcBef>
              <a:buFont typeface="Wingdings" pitchFamily="2" charset="2"/>
              <a:buNone/>
              <a:defRPr/>
            </a:pPr>
            <a:endParaRPr lang="ar-SA" sz="3400" kern="0" dirty="0">
              <a:latin typeface="+mn-lt"/>
              <a:cs typeface="B Zar" pitchFamily="2" charset="-78"/>
            </a:endParaRPr>
          </a:p>
          <a:p>
            <a:pPr marL="342900" indent="-342900" algn="r" rtl="1">
              <a:lnSpc>
                <a:spcPct val="90000"/>
              </a:lnSpc>
              <a:spcBef>
                <a:spcPct val="20000"/>
              </a:spcBef>
              <a:buFontTx/>
              <a:buChar char="•"/>
              <a:defRPr/>
            </a:pPr>
            <a:r>
              <a:rPr lang="ar-SA" sz="3000" kern="0" dirty="0">
                <a:solidFill>
                  <a:srgbClr val="FFFF00"/>
                </a:solidFill>
                <a:latin typeface="+mn-lt"/>
                <a:cs typeface="B Zar" pitchFamily="2" charset="-78"/>
              </a:rPr>
              <a:t>الف- اصالت</a:t>
            </a:r>
            <a:r>
              <a:rPr lang="ar-SA" sz="3000" kern="0" dirty="0">
                <a:latin typeface="+mn-lt"/>
                <a:cs typeface="B Zar" pitchFamily="2" charset="-78"/>
              </a:rPr>
              <a:t> (توليد راه حلهاي نو و بديع – تأكيد بر تازگي و منحصر به فرد بودن پاسخها )</a:t>
            </a:r>
            <a:endParaRPr lang="fa-IR" sz="3000" kern="0" dirty="0">
              <a:latin typeface="+mn-lt"/>
              <a:cs typeface="B Zar" pitchFamily="2" charset="-78"/>
            </a:endParaRPr>
          </a:p>
          <a:p>
            <a:pPr marL="342900" indent="-342900" algn="r" rtl="1">
              <a:lnSpc>
                <a:spcPct val="90000"/>
              </a:lnSpc>
              <a:spcBef>
                <a:spcPct val="20000"/>
              </a:spcBef>
              <a:buFontTx/>
              <a:buChar char="•"/>
              <a:defRPr/>
            </a:pPr>
            <a:r>
              <a:rPr lang="ar-SA" sz="3000" kern="0" dirty="0" smtClean="0">
                <a:solidFill>
                  <a:srgbClr val="FFFF00"/>
                </a:solidFill>
                <a:latin typeface="+mn-lt"/>
                <a:cs typeface="B Zar" pitchFamily="2" charset="-78"/>
              </a:rPr>
              <a:t>ب- </a:t>
            </a:r>
            <a:r>
              <a:rPr lang="ar-SA" sz="3000" kern="0" dirty="0">
                <a:solidFill>
                  <a:srgbClr val="FFFF00"/>
                </a:solidFill>
                <a:latin typeface="+mn-lt"/>
                <a:cs typeface="B Zar" pitchFamily="2" charset="-78"/>
              </a:rPr>
              <a:t>انع</a:t>
            </a:r>
            <a:r>
              <a:rPr lang="fa-IR" sz="3000" kern="0" dirty="0">
                <a:solidFill>
                  <a:srgbClr val="FFFF00"/>
                </a:solidFill>
                <a:latin typeface="+mn-lt"/>
                <a:cs typeface="B Zar" pitchFamily="2" charset="-78"/>
              </a:rPr>
              <a:t>ط</a:t>
            </a:r>
            <a:r>
              <a:rPr lang="ar-SA" sz="3000" kern="0" dirty="0">
                <a:solidFill>
                  <a:srgbClr val="FFFF00"/>
                </a:solidFill>
                <a:latin typeface="+mn-lt"/>
                <a:cs typeface="B Zar" pitchFamily="2" charset="-78"/>
              </a:rPr>
              <a:t>اف پذيري</a:t>
            </a:r>
            <a:r>
              <a:rPr lang="ar-SA" sz="3000" kern="0" dirty="0">
                <a:latin typeface="+mn-lt"/>
                <a:cs typeface="B Zar" pitchFamily="2" charset="-78"/>
              </a:rPr>
              <a:t> ( توليد ايده‌ها و انديشه‌هاي متنوع- تأكيد بر تنوع پاسخها ) </a:t>
            </a:r>
            <a:endParaRPr lang="fa-IR" sz="3000" kern="0" dirty="0">
              <a:latin typeface="+mn-lt"/>
              <a:cs typeface="B Zar" pitchFamily="2" charset="-78"/>
            </a:endParaRPr>
          </a:p>
          <a:p>
            <a:pPr marL="342900" indent="-342900" algn="r" rtl="1">
              <a:lnSpc>
                <a:spcPct val="90000"/>
              </a:lnSpc>
              <a:spcBef>
                <a:spcPct val="20000"/>
              </a:spcBef>
              <a:buFontTx/>
              <a:buChar char="•"/>
              <a:defRPr/>
            </a:pPr>
            <a:r>
              <a:rPr lang="ar-SA" sz="3000" kern="0" dirty="0" smtClean="0">
                <a:solidFill>
                  <a:srgbClr val="FFFF00"/>
                </a:solidFill>
                <a:latin typeface="+mn-lt"/>
                <a:cs typeface="B Zar" pitchFamily="2" charset="-78"/>
              </a:rPr>
              <a:t>ج- </a:t>
            </a:r>
            <a:r>
              <a:rPr lang="ar-SA" sz="3000" kern="0" dirty="0">
                <a:solidFill>
                  <a:srgbClr val="FFFF00"/>
                </a:solidFill>
                <a:latin typeface="+mn-lt"/>
                <a:cs typeface="B Zar" pitchFamily="2" charset="-78"/>
              </a:rPr>
              <a:t>سيالي يا رواني</a:t>
            </a:r>
            <a:r>
              <a:rPr lang="ar-SA" sz="3000" kern="0" dirty="0">
                <a:latin typeface="+mn-lt"/>
                <a:cs typeface="B Zar" pitchFamily="2" charset="-78"/>
              </a:rPr>
              <a:t> (توليد ايده‌ها و انديشه‌هاي فراوان- تأكيد بر كميت پاسخها ) </a:t>
            </a:r>
            <a:endParaRPr lang="fa-IR" sz="3000" kern="0" dirty="0">
              <a:latin typeface="+mn-lt"/>
              <a:cs typeface="B Zar" pitchFamily="2" charset="-78"/>
            </a:endParaRPr>
          </a:p>
          <a:p>
            <a:pPr marL="342900" indent="-342900" algn="r" rtl="1">
              <a:lnSpc>
                <a:spcPct val="90000"/>
              </a:lnSpc>
              <a:spcBef>
                <a:spcPct val="20000"/>
              </a:spcBef>
              <a:buFontTx/>
              <a:buChar char="•"/>
              <a:defRPr/>
            </a:pPr>
            <a:r>
              <a:rPr lang="ar-SA" sz="3000" kern="0" dirty="0" smtClean="0">
                <a:solidFill>
                  <a:srgbClr val="FFFF00"/>
                </a:solidFill>
                <a:latin typeface="+mn-lt"/>
                <a:cs typeface="B Zar" pitchFamily="2" charset="-78"/>
              </a:rPr>
              <a:t>د- </a:t>
            </a:r>
            <a:r>
              <a:rPr lang="ar-SA" sz="3000" kern="0" dirty="0">
                <a:solidFill>
                  <a:srgbClr val="FFFF00"/>
                </a:solidFill>
                <a:latin typeface="+mn-lt"/>
                <a:cs typeface="B Zar" pitchFamily="2" charset="-78"/>
              </a:rPr>
              <a:t>بسط</a:t>
            </a:r>
            <a:r>
              <a:rPr lang="en-US" sz="3000" kern="0" dirty="0">
                <a:latin typeface="+mn-lt"/>
                <a:cs typeface="B Zar" pitchFamily="2" charset="-78"/>
              </a:rPr>
              <a:t> </a:t>
            </a:r>
            <a:r>
              <a:rPr lang="ar-SA" sz="3000" kern="0" dirty="0">
                <a:latin typeface="+mn-lt"/>
                <a:cs typeface="B Zar" pitchFamily="2" charset="-78"/>
              </a:rPr>
              <a:t>(توليد جزئيات – تأكيد بر گسترش و پرداخت پاسخها)</a:t>
            </a:r>
          </a:p>
        </p:txBody>
      </p:sp>
      <p:sp>
        <p:nvSpPr>
          <p:cNvPr id="2" name="Rectangle 1"/>
          <p:cNvSpPr/>
          <p:nvPr/>
        </p:nvSpPr>
        <p:spPr>
          <a:xfrm>
            <a:off x="1763688" y="404664"/>
            <a:ext cx="5160387" cy="547842"/>
          </a:xfrm>
          <a:prstGeom prst="rect">
            <a:avLst/>
          </a:prstGeom>
        </p:spPr>
        <p:txBody>
          <a:bodyPr wrap="none">
            <a:spAutoFit/>
          </a:bodyPr>
          <a:lstStyle/>
          <a:p>
            <a:pPr marL="342900" indent="-342900" algn="r" rtl="1">
              <a:lnSpc>
                <a:spcPct val="90000"/>
              </a:lnSpc>
              <a:spcBef>
                <a:spcPct val="20000"/>
              </a:spcBef>
              <a:buFont typeface="Wingdings" pitchFamily="2" charset="2"/>
              <a:buNone/>
              <a:defRPr/>
            </a:pPr>
            <a:r>
              <a:rPr lang="ar-SA" sz="3200" kern="0" dirty="0">
                <a:cs typeface="B Titr" pitchFamily="2" charset="-78"/>
              </a:rPr>
              <a:t>ويژگيهاي تفكر واگرا </a:t>
            </a:r>
            <a:r>
              <a:rPr lang="fa-IR" sz="3200" kern="0" dirty="0">
                <a:cs typeface="B Titr" pitchFamily="2" charset="-78"/>
              </a:rPr>
              <a:t>از نظر</a:t>
            </a:r>
            <a:r>
              <a:rPr lang="ar-SA" sz="3200" kern="0" dirty="0">
                <a:cs typeface="B Titr" pitchFamily="2" charset="-78"/>
              </a:rPr>
              <a:t>گيلفورد</a:t>
            </a:r>
            <a:endParaRPr lang="fa-IR" sz="3200" kern="0" dirty="0">
              <a:cs typeface="B Titr" pitchFamily="2" charset="-78"/>
            </a:endParaRPr>
          </a:p>
        </p:txBody>
      </p:sp>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251520" y="273050"/>
            <a:ext cx="8712968" cy="6584950"/>
          </a:xfrm>
          <a:prstGeom prst="rect">
            <a:avLst/>
          </a:prstGeom>
          <a:noFill/>
          <a:ln w="9525">
            <a:noFill/>
            <a:miter lim="800000"/>
            <a:headEnd/>
            <a:tailEnd/>
          </a:ln>
        </p:spPr>
        <p:txBody>
          <a:bodyPr/>
          <a:lstStyle/>
          <a:p>
            <a:pPr marL="342900" indent="-342900" algn="r" rtl="1">
              <a:spcBef>
                <a:spcPct val="20000"/>
              </a:spcBef>
              <a:buFont typeface="Wingdings" pitchFamily="2" charset="2"/>
              <a:buNone/>
              <a:defRPr/>
            </a:pPr>
            <a:endParaRPr lang="fa-IR" sz="3600" kern="0" dirty="0">
              <a:solidFill>
                <a:srgbClr val="FFFF00"/>
              </a:solidFill>
              <a:latin typeface="+mn-lt"/>
              <a:cs typeface="B Titr" pitchFamily="2" charset="-78"/>
            </a:endParaRPr>
          </a:p>
          <a:p>
            <a:pPr marL="342900" indent="-342900" algn="r" rtl="1">
              <a:spcBef>
                <a:spcPct val="20000"/>
              </a:spcBef>
              <a:buFont typeface="Wingdings" pitchFamily="2" charset="2"/>
              <a:buNone/>
              <a:defRPr/>
            </a:pPr>
            <a:endParaRPr lang="fa-IR" sz="3600" kern="0" dirty="0" smtClean="0">
              <a:latin typeface="+mn-lt"/>
              <a:cs typeface="B Zar" pitchFamily="2" charset="-78"/>
            </a:endParaRPr>
          </a:p>
          <a:p>
            <a:pPr marL="342900" indent="-342900" algn="r" rtl="1">
              <a:spcBef>
                <a:spcPct val="20000"/>
              </a:spcBef>
              <a:buFont typeface="Wingdings" pitchFamily="2" charset="2"/>
              <a:buNone/>
              <a:defRPr/>
            </a:pPr>
            <a:r>
              <a:rPr lang="ar-SA" sz="3200" kern="0" dirty="0" smtClean="0">
                <a:latin typeface="+mn-lt"/>
                <a:cs typeface="B Nazanin" panose="00000400000000000000" pitchFamily="2" charset="-78"/>
              </a:rPr>
              <a:t>«</a:t>
            </a:r>
            <a:r>
              <a:rPr lang="ar-SA" sz="3200" kern="0" dirty="0">
                <a:latin typeface="+mn-lt"/>
                <a:cs typeface="B Nazanin" panose="00000400000000000000" pitchFamily="2" charset="-78"/>
              </a:rPr>
              <a:t>در برابر مسأله‌اي كه بايد حل شود، </a:t>
            </a:r>
            <a:r>
              <a:rPr lang="ar-SA" sz="3200" kern="0" dirty="0">
                <a:solidFill>
                  <a:srgbClr val="FFFF00"/>
                </a:solidFill>
                <a:latin typeface="+mn-lt"/>
                <a:cs typeface="B Nazanin" panose="00000400000000000000" pitchFamily="2" charset="-78"/>
              </a:rPr>
              <a:t>فكر همگرا</a:t>
            </a:r>
            <a:r>
              <a:rPr lang="ar-SA" sz="3200" kern="0" dirty="0">
                <a:latin typeface="+mn-lt"/>
                <a:cs typeface="B Nazanin" panose="00000400000000000000" pitchFamily="2" charset="-78"/>
              </a:rPr>
              <a:t> با دقت و ملاحظه بسيار خود را در چارچوب داده‌هاي مقدماتي محدود و مقيد مي‌سازد . اين فكرهمگرا با احتياط و دقت و مو‌شكافي نتيجه گيري مي‌كند و بدون اينكه خود را به خطر اندازد در مسير اوليه خود باقي مي‌ماند و به راه حلي منجر مي‌شود كه غالباً اصيل نيست . در حالي كه جوهر </a:t>
            </a:r>
            <a:r>
              <a:rPr lang="ar-SA" sz="3200" kern="0" dirty="0">
                <a:solidFill>
                  <a:srgbClr val="FFFF00"/>
                </a:solidFill>
                <a:latin typeface="+mn-lt"/>
                <a:cs typeface="B Nazanin" panose="00000400000000000000" pitchFamily="2" charset="-78"/>
              </a:rPr>
              <a:t>تفكر واگرا</a:t>
            </a:r>
            <a:r>
              <a:rPr lang="ar-SA" sz="3200" kern="0" dirty="0">
                <a:latin typeface="+mn-lt"/>
                <a:cs typeface="B Nazanin" panose="00000400000000000000" pitchFamily="2" charset="-78"/>
              </a:rPr>
              <a:t> در توليد اشكال جديد واتصال عواملي كه طبق عادت مستقل و جدا از هم فرض شده اند ،نهفته است</a:t>
            </a:r>
            <a:r>
              <a:rPr lang="fa-IR" sz="3200" kern="0" dirty="0">
                <a:latin typeface="+mn-lt"/>
                <a:cs typeface="B Nazanin" panose="00000400000000000000" pitchFamily="2" charset="-78"/>
              </a:rPr>
              <a:t>.</a:t>
            </a:r>
            <a:r>
              <a:rPr lang="ar-SA" sz="3200" kern="0" dirty="0">
                <a:latin typeface="+mn-lt"/>
                <a:cs typeface="B Nazanin" panose="00000400000000000000" pitchFamily="2" charset="-78"/>
              </a:rPr>
              <a:t>اگر متوجه باشيم اين همان مسير </a:t>
            </a:r>
            <a:r>
              <a:rPr lang="ar-SA" sz="3200" kern="0" dirty="0">
                <a:solidFill>
                  <a:srgbClr val="FFFF00"/>
                </a:solidFill>
                <a:latin typeface="+mn-lt"/>
                <a:cs typeface="B Nazanin" panose="00000400000000000000" pitchFamily="2" charset="-78"/>
              </a:rPr>
              <a:t>ذوق </a:t>
            </a:r>
            <a:r>
              <a:rPr lang="ar-SA" altLang="ar-SA" sz="3200" kern="0" dirty="0">
                <a:solidFill>
                  <a:srgbClr val="FFFF00"/>
                </a:solidFill>
                <a:latin typeface="+mn-lt"/>
                <a:cs typeface="B Nazanin" panose="00000400000000000000" pitchFamily="2" charset="-78"/>
              </a:rPr>
              <a:t>،</a:t>
            </a:r>
            <a:r>
              <a:rPr lang="ar-SA" sz="3200" kern="0" dirty="0">
                <a:solidFill>
                  <a:srgbClr val="FFFF00"/>
                </a:solidFill>
                <a:latin typeface="+mn-lt"/>
                <a:cs typeface="B Nazanin" panose="00000400000000000000" pitchFamily="2" charset="-78"/>
              </a:rPr>
              <a:t> تخيل و آفرينندگي</a:t>
            </a:r>
            <a:r>
              <a:rPr lang="ar-SA" sz="3200" kern="0" dirty="0">
                <a:latin typeface="+mn-lt"/>
                <a:cs typeface="B Nazanin" panose="00000400000000000000" pitchFamily="2" charset="-78"/>
              </a:rPr>
              <a:t> است » </a:t>
            </a:r>
            <a:endParaRPr lang="en-US" altLang="en-US" sz="3200" kern="0" dirty="0">
              <a:latin typeface="+mn-lt"/>
              <a:cs typeface="B Nazanin" panose="00000400000000000000" pitchFamily="2" charset="-78"/>
            </a:endParaRPr>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400080" y="1433538"/>
            <a:ext cx="8458200" cy="5638800"/>
          </a:xfrm>
          <a:prstGeom prst="rect">
            <a:avLst/>
          </a:prstGeom>
          <a:noFill/>
          <a:ln w="9525">
            <a:noFill/>
            <a:miter lim="800000"/>
            <a:headEnd/>
            <a:tailEnd/>
          </a:ln>
        </p:spPr>
        <p:txBody>
          <a:bodyPr/>
          <a:lstStyle/>
          <a:p>
            <a:pPr marL="342900" indent="-342900" algn="r" rtl="1">
              <a:spcBef>
                <a:spcPct val="20000"/>
              </a:spcBef>
              <a:buFontTx/>
              <a:buChar char="•"/>
              <a:defRPr/>
            </a:pPr>
            <a:r>
              <a:rPr lang="ar-SA" sz="3600" kern="0" dirty="0">
                <a:latin typeface="+mn-lt"/>
                <a:cs typeface="2  Nazanin" panose="00000400000000000000" pitchFamily="2" charset="-78"/>
              </a:rPr>
              <a:t>برخي از محققان و صاحبنظران براي دو واژه تفكر همگرا و تفكر واگرا از ا</a:t>
            </a:r>
            <a:r>
              <a:rPr lang="fa-IR" sz="3600" kern="0" dirty="0">
                <a:latin typeface="+mn-lt"/>
                <a:cs typeface="2  Nazanin" panose="00000400000000000000" pitchFamily="2" charset="-78"/>
              </a:rPr>
              <a:t>ص</a:t>
            </a:r>
            <a:r>
              <a:rPr lang="ar-SA" sz="3600" kern="0" dirty="0">
                <a:latin typeface="+mn-lt"/>
                <a:cs typeface="2  Nazanin" panose="00000400000000000000" pitchFamily="2" charset="-78"/>
              </a:rPr>
              <a:t>طلاحات متفاوتي استفاده كرده‌اند </a:t>
            </a:r>
            <a:r>
              <a:rPr lang="fa-IR" sz="3600" kern="0" dirty="0">
                <a:latin typeface="+mn-lt"/>
                <a:cs typeface="2  Nazanin" panose="00000400000000000000" pitchFamily="2" charset="-78"/>
              </a:rPr>
              <a:t>.</a:t>
            </a:r>
          </a:p>
          <a:p>
            <a:pPr marL="342900" indent="-342900" algn="r" rtl="1">
              <a:spcBef>
                <a:spcPct val="20000"/>
              </a:spcBef>
              <a:buFontTx/>
              <a:buChar char="•"/>
              <a:defRPr/>
            </a:pPr>
            <a:r>
              <a:rPr lang="ar-SA" sz="3600" kern="0" dirty="0">
                <a:latin typeface="+mn-lt"/>
                <a:cs typeface="2  Nazanin" panose="00000400000000000000" pitchFamily="2" charset="-78"/>
              </a:rPr>
              <a:t> </a:t>
            </a:r>
            <a:r>
              <a:rPr lang="ar-SA" sz="3600" kern="0" dirty="0">
                <a:solidFill>
                  <a:srgbClr val="FFFF00"/>
                </a:solidFill>
                <a:latin typeface="+mn-lt"/>
                <a:cs typeface="2  Nazanin" panose="00000400000000000000" pitchFamily="2" charset="-78"/>
              </a:rPr>
              <a:t>دوبونو (199</a:t>
            </a:r>
            <a:r>
              <a:rPr lang="fa-IR" sz="3600" kern="0" dirty="0">
                <a:solidFill>
                  <a:srgbClr val="FFFF00"/>
                </a:solidFill>
                <a:latin typeface="+mn-lt"/>
                <a:cs typeface="2  Nazanin" panose="00000400000000000000" pitchFamily="2" charset="-78"/>
              </a:rPr>
              <a:t>4</a:t>
            </a:r>
            <a:r>
              <a:rPr lang="ar-SA" sz="3600" kern="0" dirty="0">
                <a:solidFill>
                  <a:srgbClr val="FFFF00"/>
                </a:solidFill>
                <a:latin typeface="+mn-lt"/>
                <a:cs typeface="2  Nazanin" panose="00000400000000000000" pitchFamily="2" charset="-78"/>
              </a:rPr>
              <a:t> )</a:t>
            </a:r>
            <a:endParaRPr lang="fa-IR" sz="3600" kern="0" dirty="0">
              <a:solidFill>
                <a:srgbClr val="FFFF00"/>
              </a:solidFill>
              <a:latin typeface="+mn-lt"/>
              <a:cs typeface="2  Nazanin" panose="00000400000000000000" pitchFamily="2" charset="-78"/>
            </a:endParaRPr>
          </a:p>
          <a:p>
            <a:pPr marL="342900" indent="-342900" algn="r" rtl="1">
              <a:spcBef>
                <a:spcPct val="20000"/>
              </a:spcBef>
              <a:buFontTx/>
              <a:buChar char="•"/>
              <a:defRPr/>
            </a:pPr>
            <a:r>
              <a:rPr lang="ar-SA" sz="3600" kern="0" dirty="0">
                <a:solidFill>
                  <a:srgbClr val="FFFF00"/>
                </a:solidFill>
                <a:latin typeface="+mn-lt"/>
                <a:cs typeface="2  Nazanin" panose="00000400000000000000" pitchFamily="2" charset="-78"/>
              </a:rPr>
              <a:t> </a:t>
            </a:r>
            <a:r>
              <a:rPr lang="ar-SA" sz="3600" kern="0" dirty="0">
                <a:latin typeface="+mn-lt"/>
                <a:cs typeface="2  Nazanin" panose="00000400000000000000" pitchFamily="2" charset="-78"/>
              </a:rPr>
              <a:t>دو ا</a:t>
            </a:r>
            <a:r>
              <a:rPr lang="fa-IR" sz="3600" kern="0" dirty="0">
                <a:latin typeface="+mn-lt"/>
                <a:cs typeface="2  Nazanin" panose="00000400000000000000" pitchFamily="2" charset="-78"/>
              </a:rPr>
              <a:t>ص</a:t>
            </a:r>
            <a:r>
              <a:rPr lang="ar-SA" sz="3600" kern="0" dirty="0">
                <a:latin typeface="+mn-lt"/>
                <a:cs typeface="2  Nazanin" panose="00000400000000000000" pitchFamily="2" charset="-78"/>
              </a:rPr>
              <a:t>طلاح</a:t>
            </a:r>
            <a:r>
              <a:rPr lang="ar-SA" sz="3600" kern="0" dirty="0">
                <a:solidFill>
                  <a:srgbClr val="FFFF00"/>
                </a:solidFill>
                <a:latin typeface="+mn-lt"/>
                <a:cs typeface="2  Nazanin" panose="00000400000000000000" pitchFamily="2" charset="-78"/>
              </a:rPr>
              <a:t> تفكر عمودي و تفكر جانبي </a:t>
            </a:r>
            <a:r>
              <a:rPr lang="ar-SA" sz="3600" kern="0" dirty="0">
                <a:latin typeface="+mn-lt"/>
                <a:cs typeface="2  Nazanin" panose="00000400000000000000" pitchFamily="2" charset="-78"/>
              </a:rPr>
              <a:t>را به كار مي</a:t>
            </a:r>
            <a:r>
              <a:rPr lang="fa-IR" sz="3600" kern="0" dirty="0">
                <a:latin typeface="+mn-lt"/>
                <a:cs typeface="2  Nazanin" panose="00000400000000000000" pitchFamily="2" charset="-78"/>
              </a:rPr>
              <a:t> </a:t>
            </a:r>
            <a:r>
              <a:rPr lang="ar-SA" sz="3600" kern="0" dirty="0">
                <a:latin typeface="+mn-lt"/>
                <a:cs typeface="2  Nazanin" panose="00000400000000000000" pitchFamily="2" charset="-78"/>
              </a:rPr>
              <a:t>برد . به عقيده وي در تفكر عمودي در مقايسه با تفكر جانبي ، وسعت عمل محدود و مسير و جهت آن مشخص است .</a:t>
            </a:r>
            <a:endParaRPr lang="en-US" altLang="en-US" sz="3600" kern="0" dirty="0">
              <a:latin typeface="+mn-lt"/>
              <a:cs typeface="2  Nazanin" panose="00000400000000000000" pitchFamily="2" charset="-78"/>
            </a:endParaRPr>
          </a:p>
          <a:p>
            <a:pPr marL="342900" indent="-342900" algn="r" rtl="1">
              <a:spcBef>
                <a:spcPct val="20000"/>
              </a:spcBef>
              <a:buFontTx/>
              <a:buChar char="•"/>
              <a:defRPr/>
            </a:pPr>
            <a:endParaRPr lang="en-US" altLang="ar-SA" sz="3600" kern="0" dirty="0">
              <a:latin typeface="+mn-lt"/>
              <a:cs typeface="B Zar" pitchFamily="2" charset="-78"/>
            </a:endParaRP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251520" y="1628800"/>
            <a:ext cx="8607330" cy="5791200"/>
          </a:xfrm>
          <a:prstGeom prst="rect">
            <a:avLst/>
          </a:prstGeom>
          <a:noFill/>
          <a:ln w="9525">
            <a:noFill/>
            <a:miter lim="800000"/>
            <a:headEnd/>
            <a:tailEnd/>
          </a:ln>
        </p:spPr>
        <p:txBody>
          <a:bodyPr/>
          <a:lstStyle/>
          <a:p>
            <a:pPr marL="342900" indent="-342900" algn="r" rtl="1">
              <a:lnSpc>
                <a:spcPct val="120000"/>
              </a:lnSpc>
              <a:spcBef>
                <a:spcPct val="20000"/>
              </a:spcBef>
              <a:buFontTx/>
              <a:buChar char="•"/>
              <a:defRPr/>
            </a:pPr>
            <a:r>
              <a:rPr lang="ar-SA" sz="3200" kern="0" dirty="0">
                <a:solidFill>
                  <a:srgbClr val="FFFF00"/>
                </a:solidFill>
                <a:latin typeface="+mn-lt"/>
                <a:cs typeface="B Nazanin" panose="00000400000000000000" pitchFamily="2" charset="-78"/>
              </a:rPr>
              <a:t>هاچينسون</a:t>
            </a:r>
            <a:r>
              <a:rPr lang="ar-SA" sz="3200" kern="0" dirty="0">
                <a:latin typeface="+mn-lt"/>
                <a:cs typeface="B Nazanin" panose="00000400000000000000" pitchFamily="2" charset="-78"/>
              </a:rPr>
              <a:t> (1949)نيز به دو نوع تفكر متفاوت اشاره كرده است نوعي تفكر كه در </a:t>
            </a:r>
            <a:r>
              <a:rPr lang="fa-IR" sz="3200" kern="0" dirty="0">
                <a:latin typeface="+mn-lt"/>
                <a:cs typeface="B Nazanin" panose="00000400000000000000" pitchFamily="2" charset="-78"/>
              </a:rPr>
              <a:t>آ</a:t>
            </a:r>
            <a:r>
              <a:rPr lang="ar-SA" sz="3200" kern="0" dirty="0">
                <a:latin typeface="+mn-lt"/>
                <a:cs typeface="B Nazanin" panose="00000400000000000000" pitchFamily="2" charset="-78"/>
              </a:rPr>
              <a:t>ن فرد </a:t>
            </a:r>
            <a:r>
              <a:rPr lang="ar-SA" sz="3200" kern="0" dirty="0">
                <a:solidFill>
                  <a:srgbClr val="FFFF00"/>
                </a:solidFill>
                <a:latin typeface="+mn-lt"/>
                <a:cs typeface="B Nazanin" panose="00000400000000000000" pitchFamily="2" charset="-78"/>
              </a:rPr>
              <a:t>گام به گام</a:t>
            </a:r>
            <a:r>
              <a:rPr lang="ar-SA" sz="3200" kern="0" dirty="0">
                <a:latin typeface="+mn-lt"/>
                <a:cs typeface="B Nazanin" panose="00000400000000000000" pitchFamily="2" charset="-78"/>
              </a:rPr>
              <a:t> براساس اطلاعات موجود و قواعد منطق براي حل مسأله پيش مي‌رود و نوعي ديگر از تفكر كه مبتني بر</a:t>
            </a:r>
            <a:r>
              <a:rPr lang="ar-SA" sz="3200" kern="0" dirty="0">
                <a:solidFill>
                  <a:srgbClr val="FFFF00"/>
                </a:solidFill>
                <a:latin typeface="+mn-lt"/>
                <a:cs typeface="B Nazanin" panose="00000400000000000000" pitchFamily="2" charset="-78"/>
              </a:rPr>
              <a:t> بينش</a:t>
            </a:r>
            <a:r>
              <a:rPr lang="ar-SA" sz="3200" kern="0" dirty="0">
                <a:latin typeface="+mn-lt"/>
                <a:cs typeface="B Nazanin" panose="00000400000000000000" pitchFamily="2" charset="-78"/>
              </a:rPr>
              <a:t> است</a:t>
            </a:r>
            <a:r>
              <a:rPr lang="fa-IR" sz="3200" kern="0" dirty="0">
                <a:latin typeface="+mn-lt"/>
                <a:cs typeface="B Nazanin" panose="00000400000000000000" pitchFamily="2" charset="-78"/>
              </a:rPr>
              <a:t>.</a:t>
            </a:r>
            <a:r>
              <a:rPr lang="ar-SA" sz="3200" kern="0" dirty="0">
                <a:latin typeface="+mn-lt"/>
                <a:cs typeface="B Nazanin" panose="00000400000000000000" pitchFamily="2" charset="-78"/>
              </a:rPr>
              <a:t> در اين اخير تفكر گرچه ذهن از اطلاعات موجود و منطق متعارف آغاز مي‌كند ولي خود را به اين چارچوب محدود نمي‌‌سازد ، بلكه فراتر مي‌رود و به كمك </a:t>
            </a:r>
            <a:r>
              <a:rPr lang="ar-SA" sz="3200" kern="0" dirty="0">
                <a:solidFill>
                  <a:srgbClr val="FFFF00"/>
                </a:solidFill>
                <a:latin typeface="+mn-lt"/>
                <a:cs typeface="B Nazanin" panose="00000400000000000000" pitchFamily="2" charset="-78"/>
              </a:rPr>
              <a:t>تخيل و بينش</a:t>
            </a:r>
            <a:r>
              <a:rPr lang="ar-SA" sz="3200" kern="0" dirty="0">
                <a:latin typeface="+mn-lt"/>
                <a:cs typeface="B Nazanin" panose="00000400000000000000" pitchFamily="2" charset="-78"/>
              </a:rPr>
              <a:t> دست به </a:t>
            </a:r>
            <a:r>
              <a:rPr lang="ar-SA" sz="3200" kern="0" dirty="0">
                <a:solidFill>
                  <a:srgbClr val="FFFF00"/>
                </a:solidFill>
                <a:latin typeface="+mn-lt"/>
                <a:cs typeface="B Nazanin" panose="00000400000000000000" pitchFamily="2" charset="-78"/>
              </a:rPr>
              <a:t>تركبيهاي نو و بديع</a:t>
            </a:r>
            <a:r>
              <a:rPr lang="ar-SA" sz="3200" kern="0" dirty="0">
                <a:latin typeface="+mn-lt"/>
                <a:cs typeface="B Nazanin" panose="00000400000000000000" pitchFamily="2" charset="-78"/>
              </a:rPr>
              <a:t> مي‌زند . </a:t>
            </a:r>
            <a:endParaRPr lang="en-US" altLang="en-US" sz="3200" kern="0" dirty="0">
              <a:latin typeface="+mn-lt"/>
              <a:cs typeface="B Nazanin" panose="00000400000000000000" pitchFamily="2" charset="-78"/>
            </a:endParaRPr>
          </a:p>
        </p:txBody>
      </p:sp>
    </p:spTree>
  </p:cSld>
  <p:clrMapOvr>
    <a:masterClrMapping/>
  </p:clrMapOvr>
  <p:transition spd="slow">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ChangeArrowheads="1"/>
          </p:cNvSpPr>
          <p:nvPr/>
        </p:nvSpPr>
        <p:spPr bwMode="auto">
          <a:xfrm>
            <a:off x="179512" y="1556792"/>
            <a:ext cx="8712968" cy="4062651"/>
          </a:xfrm>
          <a:prstGeom prst="rect">
            <a:avLst/>
          </a:prstGeom>
          <a:noFill/>
          <a:ln w="12700" cap="sq">
            <a:noFill/>
            <a:miter lim="800000"/>
            <a:headEnd type="none" w="sm" len="sm"/>
            <a:tailEnd type="none" w="sm" len="sm"/>
          </a:ln>
          <a:effectLst/>
        </p:spPr>
        <p:txBody>
          <a:bodyPr wrap="square">
            <a:spAutoFit/>
          </a:bodyPr>
          <a:lstStyle/>
          <a:p>
            <a:pPr algn="r" rtl="1">
              <a:lnSpc>
                <a:spcPct val="125000"/>
              </a:lnSpc>
              <a:spcBef>
                <a:spcPct val="20000"/>
              </a:spcBef>
              <a:buClr>
                <a:srgbClr val="FFFF00"/>
              </a:buClr>
              <a:buSzPct val="75000"/>
              <a:buFont typeface="Monotype Sorts" pitchFamily="2" charset="2"/>
              <a:buNone/>
              <a:defRPr/>
            </a:pPr>
            <a:endParaRPr kumimoji="1" lang="fa-IR" sz="4000" dirty="0" smtClean="0">
              <a:cs typeface="B Zar" pitchFamily="2" charset="-78"/>
            </a:endParaRPr>
          </a:p>
          <a:p>
            <a:pPr algn="r" rtl="1">
              <a:lnSpc>
                <a:spcPct val="125000"/>
              </a:lnSpc>
              <a:spcBef>
                <a:spcPct val="20000"/>
              </a:spcBef>
              <a:buClr>
                <a:srgbClr val="FFFF00"/>
              </a:buClr>
              <a:buSzPct val="75000"/>
              <a:buFont typeface="Monotype Sorts" pitchFamily="2" charset="2"/>
              <a:buNone/>
              <a:defRPr/>
            </a:pPr>
            <a:r>
              <a:rPr kumimoji="1" lang="fa-IR" sz="4000" dirty="0" smtClean="0">
                <a:cs typeface="B Zar" pitchFamily="2" charset="-78"/>
              </a:rPr>
              <a:t>تفکر </a:t>
            </a:r>
            <a:r>
              <a:rPr kumimoji="1" lang="fa-IR" sz="4000" dirty="0">
                <a:cs typeface="B Zar" pitchFamily="2" charset="-78"/>
              </a:rPr>
              <a:t>همگرا</a:t>
            </a:r>
            <a:r>
              <a:rPr kumimoji="1" lang="ar-SA" sz="4000" dirty="0">
                <a:cs typeface="B Zar" pitchFamily="2" charset="-78"/>
              </a:rPr>
              <a:t> را تفكر </a:t>
            </a:r>
            <a:r>
              <a:rPr kumimoji="1" lang="ar-SA" sz="4000" dirty="0">
                <a:solidFill>
                  <a:srgbClr val="FFFF00"/>
                </a:solidFill>
                <a:cs typeface="B Zar" pitchFamily="2" charset="-78"/>
              </a:rPr>
              <a:t>«در حلقه بسته »</a:t>
            </a:r>
            <a:r>
              <a:rPr kumimoji="1" lang="ar-SA" sz="4000" dirty="0">
                <a:cs typeface="B Zar" pitchFamily="2" charset="-78"/>
              </a:rPr>
              <a:t> و </a:t>
            </a:r>
            <a:r>
              <a:rPr kumimoji="1" lang="fa-IR" sz="4000" dirty="0">
                <a:cs typeface="B Zar" pitchFamily="2" charset="-78"/>
              </a:rPr>
              <a:t>تفکر واگرا</a:t>
            </a:r>
            <a:r>
              <a:rPr kumimoji="1" lang="ar-SA" sz="4000" dirty="0">
                <a:cs typeface="B Zar" pitchFamily="2" charset="-78"/>
              </a:rPr>
              <a:t> را تفكر </a:t>
            </a:r>
            <a:r>
              <a:rPr kumimoji="1" lang="ar-SA" sz="4000" dirty="0">
                <a:solidFill>
                  <a:srgbClr val="FFFF00"/>
                </a:solidFill>
                <a:cs typeface="B Zar" pitchFamily="2" charset="-78"/>
              </a:rPr>
              <a:t>«تهور آميز »</a:t>
            </a:r>
            <a:r>
              <a:rPr kumimoji="1" lang="ar-SA" sz="4000" dirty="0">
                <a:cs typeface="B Zar" pitchFamily="2" charset="-78"/>
              </a:rPr>
              <a:t>ناميده است . از رهگذر تفكر تهور آميز عناصر</a:t>
            </a:r>
            <a:r>
              <a:rPr kumimoji="1" lang="fa-IR" sz="4000" dirty="0">
                <a:cs typeface="B Zar" pitchFamily="2" charset="-78"/>
              </a:rPr>
              <a:t>به</a:t>
            </a:r>
            <a:r>
              <a:rPr kumimoji="1" lang="ar-SA" sz="4000" dirty="0">
                <a:cs typeface="B Zar" pitchFamily="2" charset="-78"/>
              </a:rPr>
              <a:t> ظاهر نامربوط در هم در مي‌آميزند تا هسته يك </a:t>
            </a:r>
            <a:r>
              <a:rPr kumimoji="1" lang="ar-SA" sz="4000" dirty="0">
                <a:solidFill>
                  <a:srgbClr val="FFFF00"/>
                </a:solidFill>
                <a:cs typeface="B Zar" pitchFamily="2" charset="-78"/>
              </a:rPr>
              <a:t>اثر هنري ، نظريه علمي يا يك اختراع</a:t>
            </a:r>
            <a:r>
              <a:rPr kumimoji="1" lang="ar-SA" sz="4000" dirty="0">
                <a:cs typeface="B Zar" pitchFamily="2" charset="-78"/>
              </a:rPr>
              <a:t> تشكيل گردد</a:t>
            </a:r>
            <a:r>
              <a:rPr kumimoji="1" lang="fa-IR" sz="4000" dirty="0">
                <a:cs typeface="B Zar" pitchFamily="2" charset="-78"/>
              </a:rPr>
              <a:t>.</a:t>
            </a:r>
            <a:endParaRPr kumimoji="1" lang="en-US" altLang="en-US" sz="4000" dirty="0">
              <a:cs typeface="B Zar" pitchFamily="2" charset="-78"/>
            </a:endParaRPr>
          </a:p>
        </p:txBody>
      </p:sp>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5" name="Text Box 3"/>
          <p:cNvSpPr txBox="1">
            <a:spLocks noChangeArrowheads="1"/>
          </p:cNvSpPr>
          <p:nvPr/>
        </p:nvSpPr>
        <p:spPr bwMode="auto">
          <a:xfrm>
            <a:off x="4572000" y="285728"/>
            <a:ext cx="4267200" cy="708025"/>
          </a:xfrm>
          <a:prstGeom prst="rect">
            <a:avLst/>
          </a:prstGeom>
          <a:noFill/>
          <a:ln w="12700" cap="sq">
            <a:noFill/>
            <a:miter lim="800000"/>
            <a:headEnd type="none" w="sm" len="sm"/>
            <a:tailEnd type="none" w="sm" len="sm"/>
          </a:ln>
          <a:effectLst/>
        </p:spPr>
        <p:txBody>
          <a:bodyPr>
            <a:spAutoFit/>
          </a:bodyPr>
          <a:lstStyle/>
          <a:p>
            <a:pPr rtl="1">
              <a:spcBef>
                <a:spcPct val="50000"/>
              </a:spcBef>
              <a:defRPr/>
            </a:pPr>
            <a:r>
              <a:rPr kumimoji="1" lang="fa-IR" altLang="ar-SA" sz="4000" dirty="0">
                <a:solidFill>
                  <a:schemeClr val="tx2"/>
                </a:solidFill>
                <a:effectLst>
                  <a:outerShdw blurRad="38100" dist="38100" dir="2700000" algn="tl">
                    <a:srgbClr val="000000"/>
                  </a:outerShdw>
                </a:effectLst>
                <a:cs typeface="Titr" pitchFamily="2" charset="-78"/>
              </a:rPr>
              <a:t>مراحل </a:t>
            </a:r>
            <a:r>
              <a:rPr kumimoji="1" lang="fa-IR" altLang="ar-SA" sz="4000" dirty="0" smtClean="0">
                <a:solidFill>
                  <a:schemeClr val="tx2"/>
                </a:solidFill>
                <a:effectLst>
                  <a:outerShdw blurRad="38100" dist="38100" dir="2700000" algn="tl">
                    <a:srgbClr val="000000"/>
                  </a:outerShdw>
                </a:effectLst>
                <a:cs typeface="Titr" pitchFamily="2" charset="-78"/>
              </a:rPr>
              <a:t>حل مسئله</a:t>
            </a:r>
            <a:endParaRPr kumimoji="1" lang="en-US" sz="1200" dirty="0">
              <a:solidFill>
                <a:schemeClr val="tx2"/>
              </a:solidFill>
              <a:effectLst>
                <a:outerShdw blurRad="38100" dist="38100" dir="2700000" algn="tl">
                  <a:srgbClr val="000000"/>
                </a:outerShdw>
              </a:effectLst>
              <a:cs typeface="Titr" pitchFamily="2" charset="-78"/>
            </a:endParaRPr>
          </a:p>
        </p:txBody>
      </p:sp>
      <p:graphicFrame>
        <p:nvGraphicFramePr>
          <p:cNvPr id="8" name="Diagram 7"/>
          <p:cNvGraphicFramePr/>
          <p:nvPr>
            <p:extLst>
              <p:ext uri="{D42A27DB-BD31-4B8C-83A1-F6EECF244321}">
                <p14:modId xmlns:p14="http://schemas.microsoft.com/office/powerpoint/2010/main" xmlns="" val="1681933816"/>
              </p:ext>
            </p:extLst>
          </p:nvPr>
        </p:nvGraphicFramePr>
        <p:xfrm>
          <a:off x="395536" y="1124744"/>
          <a:ext cx="7669484" cy="6292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259292920"/>
              </p:ext>
            </p:extLst>
          </p:nvPr>
        </p:nvGraphicFramePr>
        <p:xfrm>
          <a:off x="179512" y="332656"/>
          <a:ext cx="828092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rtl="1" eaLnBrk="1" hangingPunct="1">
              <a:defRPr/>
            </a:pPr>
            <a:r>
              <a:rPr lang="fa-IR" sz="3500" b="1" dirty="0" smtClean="0">
                <a:cs typeface="Zar" pitchFamily="2" charset="-78"/>
              </a:rPr>
              <a:t>مسئله </a:t>
            </a:r>
            <a:r>
              <a:rPr lang="fa-IR" sz="3500" b="1" smtClean="0">
                <a:cs typeface="Zar" pitchFamily="2" charset="-78"/>
              </a:rPr>
              <a:t>: تعريف و چگونگي </a:t>
            </a:r>
            <a:r>
              <a:rPr lang="fa-IR" sz="3500" b="1" dirty="0" smtClean="0">
                <a:cs typeface="Zar" pitchFamily="2" charset="-78"/>
              </a:rPr>
              <a:t>حل آن</a:t>
            </a:r>
            <a:endParaRPr lang="en-US" sz="3500" b="1" dirty="0" smtClean="0">
              <a:cs typeface="Zar" pitchFamily="2" charset="-78"/>
            </a:endParaRPr>
          </a:p>
        </p:txBody>
      </p:sp>
      <p:sp>
        <p:nvSpPr>
          <p:cNvPr id="302083" name="Rectangle 3"/>
          <p:cNvSpPr>
            <a:spLocks noGrp="1" noChangeArrowheads="1"/>
          </p:cNvSpPr>
          <p:nvPr>
            <p:ph sz="quarter" idx="1"/>
          </p:nvPr>
        </p:nvSpPr>
        <p:spPr/>
        <p:txBody>
          <a:bodyPr>
            <a:normAutofit/>
          </a:bodyPr>
          <a:lstStyle/>
          <a:p>
            <a:pPr algn="r" rtl="1" eaLnBrk="1" hangingPunct="1">
              <a:lnSpc>
                <a:spcPct val="90000"/>
              </a:lnSpc>
            </a:pPr>
            <a:r>
              <a:rPr lang="fa-IR" altLang="ja-JP" sz="2800" dirty="0" smtClean="0">
                <a:cs typeface="Zar" pitchFamily="2" charset="-78"/>
              </a:rPr>
              <a:t>مسئله وقتي بوجود مي</a:t>
            </a:r>
            <a:r>
              <a:rPr lang="fa-IR" altLang="ja-JP" sz="2800" dirty="0" smtClean="0"/>
              <a:t>‌</a:t>
            </a:r>
            <a:r>
              <a:rPr lang="fa-IR" altLang="ja-JP" sz="2800" dirty="0" smtClean="0">
                <a:cs typeface="Zar" pitchFamily="2" charset="-78"/>
              </a:rPr>
              <a:t>آيد كه يك مانع ما را از رسيدن به هدف باز دارد. </a:t>
            </a:r>
          </a:p>
          <a:p>
            <a:pPr algn="r" rtl="1" eaLnBrk="1" hangingPunct="1">
              <a:lnSpc>
                <a:spcPct val="90000"/>
              </a:lnSpc>
            </a:pPr>
            <a:r>
              <a:rPr lang="fa-IR" altLang="ja-JP" sz="2800" dirty="0" smtClean="0">
                <a:cs typeface="Zar" pitchFamily="2" charset="-78"/>
              </a:rPr>
              <a:t>هدف </a:t>
            </a:r>
            <a:r>
              <a:rPr lang="fa-IR" altLang="ja-JP" sz="2400" dirty="0" smtClean="0">
                <a:cs typeface="Zar" pitchFamily="2" charset="-78"/>
              </a:rPr>
              <a:t>(</a:t>
            </a:r>
            <a:r>
              <a:rPr lang="en-US" altLang="ja-JP" sz="2400" dirty="0" smtClean="0">
                <a:ea typeface="ＭＳ Ｐゴシック" pitchFamily="34" charset="-128"/>
                <a:cs typeface="Zar" pitchFamily="2" charset="-78"/>
              </a:rPr>
              <a:t>Objective</a:t>
            </a:r>
            <a:r>
              <a:rPr lang="fa-IR" altLang="ja-JP" sz="2400" dirty="0" smtClean="0">
                <a:cs typeface="Zar" pitchFamily="2" charset="-78"/>
              </a:rPr>
              <a:t>)</a:t>
            </a:r>
            <a:r>
              <a:rPr lang="fa-IR" altLang="ja-JP" sz="2800" dirty="0" smtClean="0">
                <a:cs typeface="Zar" pitchFamily="2" charset="-78"/>
              </a:rPr>
              <a:t> + مانع </a:t>
            </a:r>
            <a:r>
              <a:rPr lang="fa-IR" altLang="ja-JP" sz="2400" dirty="0" smtClean="0">
                <a:cs typeface="Zar" pitchFamily="2" charset="-78"/>
              </a:rPr>
              <a:t>(</a:t>
            </a:r>
            <a:r>
              <a:rPr lang="en-US" altLang="ja-JP" sz="2400" dirty="0" smtClean="0">
                <a:ea typeface="ＭＳ Ｐゴシック" pitchFamily="34" charset="-128"/>
              </a:rPr>
              <a:t>Obstacle</a:t>
            </a:r>
            <a:r>
              <a:rPr lang="fa-IR" altLang="ja-JP" sz="2400" dirty="0" smtClean="0">
                <a:cs typeface="Zar" pitchFamily="2" charset="-78"/>
              </a:rPr>
              <a:t>)=</a:t>
            </a:r>
            <a:r>
              <a:rPr lang="fa-IR" altLang="ja-JP" sz="2800" dirty="0" smtClean="0">
                <a:cs typeface="Zar" pitchFamily="2" charset="-78"/>
              </a:rPr>
              <a:t> مسئله </a:t>
            </a:r>
            <a:r>
              <a:rPr lang="fa-IR" altLang="ja-JP" sz="2400" dirty="0" smtClean="0">
                <a:cs typeface="Zar" pitchFamily="2" charset="-78"/>
              </a:rPr>
              <a:t>(</a:t>
            </a:r>
            <a:r>
              <a:rPr lang="en-US" altLang="ja-JP" sz="2400" dirty="0" smtClean="0">
                <a:ea typeface="ＭＳ Ｐゴシック" pitchFamily="34" charset="-128"/>
              </a:rPr>
              <a:t>Problem</a:t>
            </a:r>
            <a:r>
              <a:rPr lang="fa-IR" altLang="ja-JP" sz="2400" dirty="0" smtClean="0">
                <a:cs typeface="Zar" pitchFamily="2" charset="-78"/>
              </a:rPr>
              <a:t>)</a:t>
            </a:r>
          </a:p>
          <a:p>
            <a:pPr algn="r" rtl="1" eaLnBrk="1" hangingPunct="1">
              <a:lnSpc>
                <a:spcPct val="90000"/>
              </a:lnSpc>
              <a:buFontTx/>
              <a:buNone/>
            </a:pPr>
            <a:endParaRPr lang="fa-IR" altLang="ja-JP" sz="2800" dirty="0" smtClean="0">
              <a:cs typeface="Zar" pitchFamily="2" charset="-78"/>
            </a:endParaRPr>
          </a:p>
          <a:p>
            <a:pPr algn="r" rtl="1" eaLnBrk="1" hangingPunct="1">
              <a:lnSpc>
                <a:spcPct val="90000"/>
              </a:lnSpc>
              <a:buFontTx/>
              <a:buNone/>
            </a:pPr>
            <a:r>
              <a:rPr lang="fa-IR" altLang="ja-JP" sz="3600" b="1" dirty="0" smtClean="0">
                <a:cs typeface="Zar" pitchFamily="2" charset="-78"/>
              </a:rPr>
              <a:t>شيوه</a:t>
            </a:r>
            <a:r>
              <a:rPr lang="fa-IR" altLang="ja-JP" sz="3600" b="1" dirty="0" smtClean="0"/>
              <a:t>‌</a:t>
            </a:r>
            <a:r>
              <a:rPr lang="fa-IR" altLang="ja-JP" sz="3600" b="1" dirty="0" smtClean="0">
                <a:cs typeface="Zar" pitchFamily="2" charset="-78"/>
              </a:rPr>
              <a:t>هاي عمومي کشف مسائل:</a:t>
            </a:r>
          </a:p>
          <a:p>
            <a:pPr algn="r" rtl="1" eaLnBrk="1" hangingPunct="1">
              <a:lnSpc>
                <a:spcPct val="90000"/>
              </a:lnSpc>
            </a:pPr>
            <a:r>
              <a:rPr lang="fa-IR" altLang="ja-JP" sz="3600" dirty="0" smtClean="0">
                <a:cs typeface="Zar" pitchFamily="2" charset="-78"/>
              </a:rPr>
              <a:t>زير نظر گرفتن عملکردها </a:t>
            </a:r>
          </a:p>
          <a:p>
            <a:pPr algn="r" rtl="1" eaLnBrk="1" hangingPunct="1">
              <a:lnSpc>
                <a:spcPct val="90000"/>
              </a:lnSpc>
            </a:pPr>
            <a:r>
              <a:rPr lang="fa-IR" altLang="ja-JP" sz="3600" dirty="0" smtClean="0">
                <a:cs typeface="Zar" pitchFamily="2" charset="-78"/>
              </a:rPr>
              <a:t>توجه به رفتار کارکنان </a:t>
            </a:r>
          </a:p>
          <a:p>
            <a:pPr algn="r" rtl="1" eaLnBrk="1" hangingPunct="1">
              <a:lnSpc>
                <a:spcPct val="90000"/>
              </a:lnSpc>
            </a:pPr>
            <a:r>
              <a:rPr lang="fa-IR" altLang="ja-JP" sz="3600" dirty="0" smtClean="0">
                <a:cs typeface="Zar" pitchFamily="2" charset="-78"/>
              </a:rPr>
              <a:t>گوش دادن به کارکنان</a:t>
            </a:r>
          </a:p>
          <a:p>
            <a:pPr algn="r" rtl="1" eaLnBrk="1" hangingPunct="1">
              <a:lnSpc>
                <a:spcPct val="90000"/>
              </a:lnSpc>
            </a:pPr>
            <a:r>
              <a:rPr lang="fa-IR" altLang="ja-JP" sz="3600" dirty="0" smtClean="0">
                <a:cs typeface="Zar" pitchFamily="2" charset="-78"/>
              </a:rPr>
              <a:t>مرور و مقايسه</a:t>
            </a:r>
            <a:r>
              <a:rPr lang="fa-IR" altLang="ja-JP" sz="3600" dirty="0" smtClean="0"/>
              <a:t>‌</a:t>
            </a:r>
            <a:r>
              <a:rPr lang="fa-IR" altLang="ja-JP" sz="3600" dirty="0" smtClean="0">
                <a:cs typeface="Zar" pitchFamily="2" charset="-78"/>
              </a:rPr>
              <a:t>ي فعاليتها</a:t>
            </a:r>
            <a:endParaRPr lang="fa-IR" sz="3600" dirty="0" smtClean="0">
              <a:cs typeface="Zar" pitchFamily="2" charset="-78"/>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2082"/>
                                        </p:tgtEl>
                                        <p:attrNameLst>
                                          <p:attrName>style.visibility</p:attrName>
                                        </p:attrNameLst>
                                      </p:cBhvr>
                                      <p:to>
                                        <p:strVal val="visible"/>
                                      </p:to>
                                    </p:set>
                                    <p:animEffect transition="in" filter="checkerboard(across)">
                                      <p:cBhvr>
                                        <p:cTn id="7" dur="500"/>
                                        <p:tgtEl>
                                          <p:spTgt spid="3020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2083">
                                            <p:txEl>
                                              <p:pRg st="0" end="0"/>
                                            </p:txEl>
                                          </p:spTgt>
                                        </p:tgtEl>
                                        <p:attrNameLst>
                                          <p:attrName>style.visibility</p:attrName>
                                        </p:attrNameLst>
                                      </p:cBhvr>
                                      <p:to>
                                        <p:strVal val="visible"/>
                                      </p:to>
                                    </p:set>
                                    <p:animEffect transition="in" filter="blinds(horizontal)">
                                      <p:cBhvr>
                                        <p:cTn id="12" dur="500"/>
                                        <p:tgtEl>
                                          <p:spTgt spid="302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2083">
                                            <p:txEl>
                                              <p:pRg st="1" end="1"/>
                                            </p:txEl>
                                          </p:spTgt>
                                        </p:tgtEl>
                                        <p:attrNameLst>
                                          <p:attrName>style.visibility</p:attrName>
                                        </p:attrNameLst>
                                      </p:cBhvr>
                                      <p:to>
                                        <p:strVal val="visible"/>
                                      </p:to>
                                    </p:set>
                                    <p:animEffect transition="in" filter="blinds(horizontal)">
                                      <p:cBhvr>
                                        <p:cTn id="17" dur="500"/>
                                        <p:tgtEl>
                                          <p:spTgt spid="302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2083">
                                            <p:txEl>
                                              <p:pRg st="3" end="3"/>
                                            </p:txEl>
                                          </p:spTgt>
                                        </p:tgtEl>
                                        <p:attrNameLst>
                                          <p:attrName>style.visibility</p:attrName>
                                        </p:attrNameLst>
                                      </p:cBhvr>
                                      <p:to>
                                        <p:strVal val="visible"/>
                                      </p:to>
                                    </p:set>
                                    <p:animEffect transition="in" filter="blinds(horizontal)">
                                      <p:cBhvr>
                                        <p:cTn id="22" dur="500"/>
                                        <p:tgtEl>
                                          <p:spTgt spid="302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2083">
                                            <p:txEl>
                                              <p:pRg st="4" end="4"/>
                                            </p:txEl>
                                          </p:spTgt>
                                        </p:tgtEl>
                                        <p:attrNameLst>
                                          <p:attrName>style.visibility</p:attrName>
                                        </p:attrNameLst>
                                      </p:cBhvr>
                                      <p:to>
                                        <p:strVal val="visible"/>
                                      </p:to>
                                    </p:set>
                                    <p:animEffect transition="in" filter="blinds(horizontal)">
                                      <p:cBhvr>
                                        <p:cTn id="27" dur="500"/>
                                        <p:tgtEl>
                                          <p:spTgt spid="302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2083">
                                            <p:txEl>
                                              <p:pRg st="5" end="5"/>
                                            </p:txEl>
                                          </p:spTgt>
                                        </p:tgtEl>
                                        <p:attrNameLst>
                                          <p:attrName>style.visibility</p:attrName>
                                        </p:attrNameLst>
                                      </p:cBhvr>
                                      <p:to>
                                        <p:strVal val="visible"/>
                                      </p:to>
                                    </p:set>
                                    <p:animEffect transition="in" filter="blinds(horizontal)">
                                      <p:cBhvr>
                                        <p:cTn id="32" dur="500"/>
                                        <p:tgtEl>
                                          <p:spTgt spid="302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2083">
                                            <p:txEl>
                                              <p:pRg st="6" end="6"/>
                                            </p:txEl>
                                          </p:spTgt>
                                        </p:tgtEl>
                                        <p:attrNameLst>
                                          <p:attrName>style.visibility</p:attrName>
                                        </p:attrNameLst>
                                      </p:cBhvr>
                                      <p:to>
                                        <p:strVal val="visible"/>
                                      </p:to>
                                    </p:set>
                                    <p:animEffect transition="in" filter="blinds(horizontal)">
                                      <p:cBhvr>
                                        <p:cTn id="37" dur="500"/>
                                        <p:tgtEl>
                                          <p:spTgt spid="3020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02083">
                                            <p:txEl>
                                              <p:pRg st="7" end="7"/>
                                            </p:txEl>
                                          </p:spTgt>
                                        </p:tgtEl>
                                        <p:attrNameLst>
                                          <p:attrName>style.visibility</p:attrName>
                                        </p:attrNameLst>
                                      </p:cBhvr>
                                      <p:to>
                                        <p:strVal val="visible"/>
                                      </p:to>
                                    </p:set>
                                    <p:animEffect transition="in" filter="blinds(horizontal)">
                                      <p:cBhvr>
                                        <p:cTn id="42" dur="500"/>
                                        <p:tgtEl>
                                          <p:spTgt spid="302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p:bldP spid="3020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rtl="1" eaLnBrk="1" hangingPunct="1">
              <a:defRPr/>
            </a:pPr>
            <a:r>
              <a:rPr lang="fa-IR" altLang="ja-JP" sz="3500" b="1" smtClean="0">
                <a:cs typeface="Zar" pitchFamily="2" charset="-78"/>
              </a:rPr>
              <a:t>چگونه يک </a:t>
            </a:r>
            <a:r>
              <a:rPr lang="fa-IR" altLang="ja-JP" sz="3500" b="1" dirty="0" smtClean="0">
                <a:cs typeface="Zar" pitchFamily="2" charset="-78"/>
              </a:rPr>
              <a:t>مسئله </a:t>
            </a:r>
            <a:r>
              <a:rPr lang="fa-IR" altLang="ja-JP" sz="3500" b="1" smtClean="0">
                <a:cs typeface="Zar" pitchFamily="2" charset="-78"/>
              </a:rPr>
              <a:t>را تعريف نمائيم</a:t>
            </a:r>
            <a:r>
              <a:rPr lang="en-US" altLang="ja-JP" smtClean="0">
                <a:ea typeface="ＭＳ Ｐゴシック" pitchFamily="34" charset="-128"/>
              </a:rPr>
              <a:t> </a:t>
            </a:r>
            <a:endParaRPr lang="en-US" dirty="0" smtClean="0"/>
          </a:p>
        </p:txBody>
      </p:sp>
      <p:sp>
        <p:nvSpPr>
          <p:cNvPr id="1741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pic>
        <p:nvPicPr>
          <p:cNvPr id="17412" name="Picture 4" descr="I:\Documents and Settings\ALI\Local Settings\Temporary Internet Files\mab ardakani\مديريت مشاركتي\مهارتهاي تشخيص و حل مساله_files\gharamaleki3.gif"/>
          <p:cNvPicPr>
            <a:picLocks noChangeAspect="1" noChangeArrowheads="1"/>
          </p:cNvPicPr>
          <p:nvPr/>
        </p:nvPicPr>
        <p:blipFill>
          <a:blip r:embed="rId2" r:link="rId3" cstate="print"/>
          <a:srcRect/>
          <a:stretch>
            <a:fillRect/>
          </a:stretch>
        </p:blipFill>
        <p:spPr bwMode="auto">
          <a:xfrm>
            <a:off x="1547813" y="1700213"/>
            <a:ext cx="6480175" cy="4276725"/>
          </a:xfrm>
          <a:prstGeom prst="rect">
            <a:avLst/>
          </a:prstGeom>
          <a:noFill/>
          <a:ln w="9525">
            <a:noFill/>
            <a:miter lim="800000"/>
            <a:headEnd/>
            <a:tailEnd/>
          </a:ln>
        </p:spPr>
      </p:pic>
      <p:graphicFrame>
        <p:nvGraphicFramePr>
          <p:cNvPr id="219151" name="Group 15"/>
          <p:cNvGraphicFramePr>
            <a:graphicFrameLocks noGrp="1"/>
          </p:cNvGraphicFramePr>
          <p:nvPr/>
        </p:nvGraphicFramePr>
        <p:xfrm>
          <a:off x="0" y="0"/>
          <a:ext cx="9144000" cy="518160"/>
        </p:xfrm>
        <a:graphic>
          <a:graphicData uri="http://schemas.openxmlformats.org/drawingml/2006/table">
            <a:tbl>
              <a:tblPr/>
              <a:tblGrid>
                <a:gridCol w="91440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Verdana" pitchFamily="34" charset="0"/>
                        <a:cs typeface="Arial"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sz="quarter" idx="1"/>
          </p:nvPr>
        </p:nvSpPr>
        <p:spPr>
          <a:xfrm>
            <a:off x="714348" y="1571612"/>
            <a:ext cx="8077200" cy="6400800"/>
          </a:xfrm>
        </p:spPr>
        <p:txBody>
          <a:bodyPr>
            <a:normAutofit/>
          </a:bodyPr>
          <a:lstStyle/>
          <a:p>
            <a:pPr rtl="1" eaLnBrk="1" hangingPunct="1">
              <a:lnSpc>
                <a:spcPct val="90000"/>
              </a:lnSpc>
              <a:buFont typeface="Wingdings" panose="05000000000000000000" pitchFamily="2" charset="2"/>
              <a:buChar char="q"/>
            </a:pPr>
            <a:r>
              <a:rPr lang="ar-SA" altLang="ar-SA" sz="3600" dirty="0" smtClean="0">
                <a:cs typeface="2  Nazanin" panose="00000400000000000000" pitchFamily="2" charset="-78"/>
              </a:rPr>
              <a:t>خلاقيت را مي‌توان </a:t>
            </a:r>
            <a:r>
              <a:rPr lang="fa-IR" altLang="ar-SA" sz="3600" dirty="0" smtClean="0">
                <a:cs typeface="2  Nazanin" panose="00000400000000000000" pitchFamily="2" charset="-78"/>
              </a:rPr>
              <a:t>ب</a:t>
            </a:r>
            <a:r>
              <a:rPr lang="ar-SA" altLang="ar-SA" sz="3600" dirty="0" smtClean="0">
                <a:cs typeface="2  Nazanin" panose="00000400000000000000" pitchFamily="2" charset="-78"/>
              </a:rPr>
              <a:t>ه شكل بسيار ساده بعنوان توان</a:t>
            </a:r>
            <a:r>
              <a:rPr lang="fa-IR" altLang="ar-SA" sz="3600" dirty="0" smtClean="0">
                <a:cs typeface="2  Nazanin" panose="00000400000000000000" pitchFamily="2" charset="-78"/>
              </a:rPr>
              <a:t>ايي</a:t>
            </a:r>
            <a:r>
              <a:rPr lang="ar-SA" altLang="ar-SA" sz="3600" dirty="0" smtClean="0">
                <a:cs typeface="2  Nazanin" panose="00000400000000000000" pitchFamily="2" charset="-78"/>
              </a:rPr>
              <a:t> ايجاد چيزي نوو بديع تعريف كرد .</a:t>
            </a:r>
            <a:endParaRPr lang="en-US" altLang="ar-SA" sz="3600" dirty="0" smtClean="0">
              <a:cs typeface="2  Nazanin" panose="00000400000000000000" pitchFamily="2" charset="-78"/>
            </a:endParaRPr>
          </a:p>
          <a:p>
            <a:pPr algn="l" rtl="0" eaLnBrk="1" hangingPunct="1">
              <a:lnSpc>
                <a:spcPct val="90000"/>
              </a:lnSpc>
              <a:buFont typeface="Wingdings" pitchFamily="2" charset="2"/>
              <a:buNone/>
            </a:pPr>
            <a:endParaRPr lang="fa-IR" altLang="ar-SA" sz="3600" dirty="0" smtClean="0">
              <a:cs typeface="2  Nazanin" panose="00000400000000000000" pitchFamily="2" charset="-78"/>
            </a:endParaRPr>
          </a:p>
          <a:p>
            <a:pPr rtl="1" eaLnBrk="1" hangingPunct="1">
              <a:lnSpc>
                <a:spcPct val="90000"/>
              </a:lnSpc>
              <a:buFont typeface="Wingdings" panose="05000000000000000000" pitchFamily="2" charset="2"/>
              <a:buChar char="q"/>
            </a:pPr>
            <a:r>
              <a:rPr lang="ar-SA" altLang="ar-SA" sz="3600" dirty="0" smtClean="0">
                <a:cs typeface="2  Nazanin" panose="00000400000000000000" pitchFamily="2" charset="-78"/>
              </a:rPr>
              <a:t>خلاقيت عبارت است از كنش دانش ، تخيل و ارزيابي . بدون دانش و اط</a:t>
            </a:r>
            <a:r>
              <a:rPr lang="fa-IR" altLang="ar-SA" sz="3600" dirty="0" smtClean="0">
                <a:cs typeface="2  Nazanin" panose="00000400000000000000" pitchFamily="2" charset="-78"/>
              </a:rPr>
              <a:t>ل</a:t>
            </a:r>
            <a:r>
              <a:rPr lang="ar-SA" altLang="ar-SA" sz="3600" dirty="0" smtClean="0">
                <a:cs typeface="2  Nazanin" panose="00000400000000000000" pitchFamily="2" charset="-78"/>
              </a:rPr>
              <a:t>اعات فراوان، تخيل با</a:t>
            </a:r>
            <a:r>
              <a:rPr lang="fa-IR" altLang="ar-SA" sz="3600" dirty="0" smtClean="0">
                <a:cs typeface="2  Nazanin" panose="00000400000000000000" pitchFamily="2" charset="-78"/>
              </a:rPr>
              <a:t>زده</a:t>
            </a:r>
            <a:r>
              <a:rPr lang="ar-SA" altLang="ar-SA" sz="3600" dirty="0" smtClean="0">
                <a:cs typeface="2  Nazanin" panose="00000400000000000000" pitchFamily="2" charset="-78"/>
              </a:rPr>
              <a:t> و ث</a:t>
            </a:r>
            <a:r>
              <a:rPr lang="fa-IR" altLang="ar-SA" sz="3600" dirty="0" smtClean="0">
                <a:cs typeface="2  Nazanin" panose="00000400000000000000" pitchFamily="2" charset="-78"/>
              </a:rPr>
              <a:t>م</a:t>
            </a:r>
            <a:r>
              <a:rPr lang="ar-SA" altLang="ar-SA" sz="3600" dirty="0" smtClean="0">
                <a:cs typeface="2  Nazanin" panose="00000400000000000000" pitchFamily="2" charset="-78"/>
              </a:rPr>
              <a:t>ري ندارد و بدون تخيل نيز اطلاعات فراوان چاره ساز و گره گشا نيستند. در نهايت بدون توان تركيب ، تلفيق ، ارزيابي و گسترش ايده‌ها دستيابي </a:t>
            </a:r>
            <a:r>
              <a:rPr lang="fa-IR" altLang="ar-SA" sz="3600" dirty="0" smtClean="0">
                <a:cs typeface="2  Nazanin" panose="00000400000000000000" pitchFamily="2" charset="-78"/>
              </a:rPr>
              <a:t>ب</a:t>
            </a:r>
            <a:r>
              <a:rPr lang="ar-SA" altLang="ar-SA" sz="3600" dirty="0" smtClean="0">
                <a:cs typeface="2  Nazanin" panose="00000400000000000000" pitchFamily="2" charset="-78"/>
              </a:rPr>
              <a:t>ه كشف و خلاقيت ميسر نيست.</a:t>
            </a:r>
            <a:endParaRPr lang="en-US" altLang="ar-SA" sz="3600" dirty="0" smtClean="0">
              <a:cs typeface="2  Nazanin" panose="00000400000000000000" pitchFamily="2" charset="-78"/>
            </a:endParaRPr>
          </a:p>
        </p:txBody>
      </p:sp>
      <p:sp>
        <p:nvSpPr>
          <p:cNvPr id="3" name="Title 1"/>
          <p:cNvSpPr>
            <a:spLocks noGrp="1"/>
          </p:cNvSpPr>
          <p:nvPr>
            <p:ph type="title"/>
          </p:nvPr>
        </p:nvSpPr>
        <p:spPr>
          <a:xfrm>
            <a:off x="301752" y="228600"/>
            <a:ext cx="8534400" cy="758952"/>
          </a:xfrm>
        </p:spPr>
        <p:txBody>
          <a:bodyPr/>
          <a:lstStyle/>
          <a:p>
            <a:r>
              <a:rPr lang="fa-IR" dirty="0" smtClean="0">
                <a:cs typeface="B Titr" pitchFamily="2" charset="-78"/>
              </a:rPr>
              <a:t>تعاريف خلاقيت</a:t>
            </a:r>
            <a:endParaRPr lang="fa-IR" dirty="0">
              <a:cs typeface="B Titr" pitchFamily="2" charset="-78"/>
            </a:endParaRPr>
          </a:p>
        </p:txBody>
      </p:sp>
    </p:spTree>
  </p:cSld>
  <p:clrMapOvr>
    <a:masterClrMapping/>
  </p:clrMapOvr>
  <p:transition spd="slow">
    <p:spli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defRPr/>
            </a:pPr>
            <a:r>
              <a:rPr lang="fa-IR" sz="3600" b="1" smtClean="0">
                <a:cs typeface="Zar" pitchFamily="2" charset="-78"/>
              </a:rPr>
              <a:t>انواع مسائل</a:t>
            </a:r>
            <a:r>
              <a:rPr lang="fa-IR" smtClean="0"/>
              <a:t> </a:t>
            </a:r>
            <a:endParaRPr lang="en-US" smtClean="0"/>
          </a:p>
        </p:txBody>
      </p:sp>
      <p:sp>
        <p:nvSpPr>
          <p:cNvPr id="303107" name="Rectangle 3"/>
          <p:cNvSpPr>
            <a:spLocks noGrp="1" noChangeArrowheads="1"/>
          </p:cNvSpPr>
          <p:nvPr>
            <p:ph sz="quarter" idx="1"/>
          </p:nvPr>
        </p:nvSpPr>
        <p:spPr/>
        <p:txBody>
          <a:bodyPr>
            <a:normAutofit/>
          </a:bodyPr>
          <a:lstStyle/>
          <a:p>
            <a:pPr algn="r" rtl="1" eaLnBrk="1" hangingPunct="1">
              <a:buFontTx/>
              <a:buNone/>
            </a:pPr>
            <a:r>
              <a:rPr lang="fa-IR" sz="3200" b="1" dirty="0" smtClean="0">
                <a:cs typeface="2  Nazanin" panose="00000400000000000000" pitchFamily="2" charset="-78"/>
              </a:rPr>
              <a:t>مسائل باز</a:t>
            </a:r>
          </a:p>
          <a:p>
            <a:pPr algn="r" rtl="1" eaLnBrk="1" hangingPunct="1"/>
            <a:r>
              <a:rPr lang="fa-IR" sz="3200" dirty="0" smtClean="0">
                <a:cs typeface="2  Nazanin" panose="00000400000000000000" pitchFamily="2" charset="-78"/>
              </a:rPr>
              <a:t> </a:t>
            </a:r>
            <a:r>
              <a:rPr lang="fa-IR" altLang="ja-JP" sz="3200" dirty="0" smtClean="0">
                <a:cs typeface="2  Nazanin" panose="00000400000000000000" pitchFamily="2" charset="-78"/>
              </a:rPr>
              <a:t>مسائلي هستند كه ما تمايل داريم وضعيت جاري را بنحوي تغيير دهيم ولي مانعي وجود دارد كه ما را از اينكار باز مي‌دارد</a:t>
            </a:r>
            <a:r>
              <a:rPr lang="en-US" altLang="ja-JP" sz="3200" dirty="0" smtClean="0">
                <a:ea typeface="ＭＳ Ｐゴシック" pitchFamily="34" charset="-128"/>
                <a:cs typeface="2  Nazanin" panose="00000400000000000000" pitchFamily="2" charset="-78"/>
              </a:rPr>
              <a:t> .</a:t>
            </a:r>
            <a:endParaRPr lang="fa-IR" sz="3200" dirty="0" smtClean="0">
              <a:cs typeface="2  Nazanin" panose="00000400000000000000" pitchFamily="2" charset="-78"/>
            </a:endParaRPr>
          </a:p>
          <a:p>
            <a:pPr algn="r" rtl="1" eaLnBrk="1" hangingPunct="1">
              <a:buFontTx/>
              <a:buNone/>
            </a:pPr>
            <a:endParaRPr lang="fa-IR" sz="3200" b="1" dirty="0" smtClean="0">
              <a:cs typeface="2  Nazanin" panose="00000400000000000000" pitchFamily="2" charset="-78"/>
            </a:endParaRPr>
          </a:p>
          <a:p>
            <a:pPr algn="r" rtl="1" eaLnBrk="1" hangingPunct="1">
              <a:buFontTx/>
              <a:buNone/>
            </a:pPr>
            <a:r>
              <a:rPr lang="fa-IR" sz="3200" b="1" dirty="0" smtClean="0">
                <a:cs typeface="2  Nazanin" panose="00000400000000000000" pitchFamily="2" charset="-78"/>
              </a:rPr>
              <a:t>مسائل بسته</a:t>
            </a:r>
          </a:p>
          <a:p>
            <a:pPr algn="r" rtl="1" eaLnBrk="1" hangingPunct="1"/>
            <a:r>
              <a:rPr lang="fa-IR" sz="3200" dirty="0" smtClean="0">
                <a:cs typeface="2  Nazanin" panose="00000400000000000000" pitchFamily="2" charset="-78"/>
              </a:rPr>
              <a:t> اين مسائل زماني ظاهر مي‌شوند </a:t>
            </a:r>
            <a:r>
              <a:rPr lang="fa-IR" altLang="ja-JP" sz="3200" dirty="0" smtClean="0">
                <a:cs typeface="2  Nazanin" panose="00000400000000000000" pitchFamily="2" charset="-78"/>
              </a:rPr>
              <a:t>که وضعيت جاري آن چيزي نيست كه ما انتظار داريم</a:t>
            </a:r>
            <a:r>
              <a:rPr lang="en-US" altLang="ja-JP" sz="3200" dirty="0" smtClean="0">
                <a:ea typeface="ＭＳ Ｐゴシック" pitchFamily="34" charset="-128"/>
                <a:cs typeface="2  Nazanin" panose="00000400000000000000" pitchFamily="2" charset="-78"/>
              </a:rPr>
              <a:t>.</a:t>
            </a:r>
            <a:endParaRPr lang="en-US" sz="3200" dirty="0" smtClean="0">
              <a:cs typeface="2  Nazanin" panose="00000400000000000000" pitchFamily="2" charset="-78"/>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normAutofit/>
          </a:bodyPr>
          <a:lstStyle/>
          <a:p>
            <a:pPr eaLnBrk="1" hangingPunct="1">
              <a:defRPr/>
            </a:pPr>
            <a:r>
              <a:rPr lang="fa-IR" sz="4000" b="1" dirty="0" smtClean="0">
                <a:cs typeface="B Nazanin" panose="00000400000000000000" pitchFamily="2" charset="-78"/>
              </a:rPr>
              <a:t>آيا براي حل تمام مسائل بايد اقدام نمود؟</a:t>
            </a:r>
            <a:endParaRPr lang="en-US" sz="4000" b="1" dirty="0" smtClean="0">
              <a:cs typeface="B Nazanin" panose="00000400000000000000" pitchFamily="2" charset="-78"/>
            </a:endParaRPr>
          </a:p>
        </p:txBody>
      </p:sp>
      <p:sp>
        <p:nvSpPr>
          <p:cNvPr id="304131" name="Rectangle 3"/>
          <p:cNvSpPr>
            <a:spLocks noGrp="1" noChangeArrowheads="1"/>
          </p:cNvSpPr>
          <p:nvPr>
            <p:ph sz="quarter" idx="1"/>
          </p:nvPr>
        </p:nvSpPr>
        <p:spPr/>
        <p:txBody>
          <a:bodyPr>
            <a:normAutofit/>
          </a:bodyPr>
          <a:lstStyle/>
          <a:p>
            <a:pPr marL="444500" indent="-350838" algn="r" rtl="1" eaLnBrk="1" hangingPunct="1">
              <a:buFontTx/>
              <a:buNone/>
            </a:pPr>
            <a:endParaRPr lang="fa-IR" altLang="ja-JP" sz="3200" b="1" dirty="0" smtClean="0">
              <a:cs typeface="2  Nazanin" panose="00000400000000000000" pitchFamily="2" charset="-78"/>
            </a:endParaRPr>
          </a:p>
          <a:p>
            <a:pPr marL="444500" indent="-350838" algn="r" rtl="1" eaLnBrk="1" hangingPunct="1">
              <a:buFontTx/>
              <a:buNone/>
            </a:pPr>
            <a:r>
              <a:rPr lang="fa-IR" altLang="ja-JP" sz="3200" b="1" dirty="0" smtClean="0">
                <a:cs typeface="2  Nazanin" panose="00000400000000000000" pitchFamily="2" charset="-78"/>
              </a:rPr>
              <a:t>چهار اقدام در مواجهه با مسائلي كه در حال حاضر نمي‌توانيم حل كنيم: </a:t>
            </a:r>
          </a:p>
          <a:p>
            <a:pPr marL="444500" indent="-350838" algn="r" rtl="1" eaLnBrk="1" hangingPunct="1"/>
            <a:r>
              <a:rPr lang="fa-IR" altLang="ja-JP" sz="3200" b="1" dirty="0" smtClean="0">
                <a:solidFill>
                  <a:srgbClr val="FF0066"/>
                </a:solidFill>
                <a:cs typeface="2  Nazanin" panose="00000400000000000000" pitchFamily="2" charset="-78"/>
              </a:rPr>
              <a:t>هيچ كاري نكنيد</a:t>
            </a:r>
          </a:p>
          <a:p>
            <a:pPr marL="444500" indent="-350838" algn="r" rtl="1" eaLnBrk="1" hangingPunct="1"/>
            <a:r>
              <a:rPr lang="fa-IR" altLang="ja-JP" sz="3200" b="1" dirty="0" smtClean="0">
                <a:solidFill>
                  <a:srgbClr val="FF0066"/>
                </a:solidFill>
                <a:cs typeface="2  Nazanin" panose="00000400000000000000" pitchFamily="2" charset="-78"/>
              </a:rPr>
              <a:t>وضعيت را تحت نظر بگيريد</a:t>
            </a:r>
          </a:p>
          <a:p>
            <a:pPr marL="444500" indent="-350838" algn="r" rtl="1" eaLnBrk="1" hangingPunct="1"/>
            <a:r>
              <a:rPr lang="fa-IR" altLang="ja-JP" sz="3200" b="1" dirty="0" smtClean="0">
                <a:solidFill>
                  <a:srgbClr val="FF0066"/>
                </a:solidFill>
                <a:cs typeface="2  Nazanin" panose="00000400000000000000" pitchFamily="2" charset="-78"/>
              </a:rPr>
              <a:t>به معلول بپردازيد</a:t>
            </a:r>
          </a:p>
          <a:p>
            <a:pPr marL="444500" indent="-350838" algn="r" rtl="1" eaLnBrk="1" hangingPunct="1"/>
            <a:r>
              <a:rPr lang="fa-IR" altLang="ja-JP" sz="3200" b="1" dirty="0" smtClean="0">
                <a:solidFill>
                  <a:srgbClr val="FF0066"/>
                </a:solidFill>
                <a:cs typeface="2  Nazanin" panose="00000400000000000000" pitchFamily="2" charset="-78"/>
              </a:rPr>
              <a:t>سعي كنيد فوري مسئله را حل نمائيد</a:t>
            </a:r>
            <a:endParaRPr lang="en-US" sz="3200" b="1" dirty="0" smtClean="0">
              <a:solidFill>
                <a:srgbClr val="FF0066"/>
              </a:solidFill>
              <a:cs typeface="2  Nazanin" panose="00000400000000000000" pitchFamily="2" charset="-78"/>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4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4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4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41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4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rtl="1" eaLnBrk="1" hangingPunct="1">
              <a:defRPr/>
            </a:pPr>
            <a:r>
              <a:rPr lang="fa-IR" sz="3500" b="1" smtClean="0">
                <a:cs typeface="Zar" pitchFamily="2" charset="-78"/>
              </a:rPr>
              <a:t>فرايند منطقي </a:t>
            </a:r>
            <a:r>
              <a:rPr lang="fa-IR" sz="3500" b="1" dirty="0" smtClean="0">
                <a:cs typeface="Zar" pitchFamily="2" charset="-78"/>
              </a:rPr>
              <a:t>حل مسئله</a:t>
            </a:r>
            <a:endParaRPr lang="en-US" sz="3500" b="1" dirty="0" smtClean="0">
              <a:cs typeface="Zar" pitchFamily="2" charset="-78"/>
            </a:endParaRPr>
          </a:p>
        </p:txBody>
      </p:sp>
      <p:graphicFrame>
        <p:nvGraphicFramePr>
          <p:cNvPr id="23" name="Diagram 22"/>
          <p:cNvGraphicFramePr/>
          <p:nvPr/>
        </p:nvGraphicFramePr>
        <p:xfrm>
          <a:off x="-357190" y="785794"/>
          <a:ext cx="9786974"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42913" y="103188"/>
            <a:ext cx="8243887" cy="1022350"/>
          </a:xfrm>
        </p:spPr>
        <p:txBody>
          <a:bodyPr/>
          <a:lstStyle/>
          <a:p>
            <a:pPr eaLnBrk="1" hangingPunct="1">
              <a:defRPr/>
            </a:pPr>
            <a:r>
              <a:rPr lang="fa-IR" altLang="ja-JP" sz="2800" b="1" smtClean="0">
                <a:cs typeface="Zar" pitchFamily="2" charset="-78"/>
              </a:rPr>
              <a:t>فرايند </a:t>
            </a:r>
            <a:r>
              <a:rPr lang="ar-SA" altLang="ja-JP" sz="2800" b="1" smtClean="0">
                <a:cs typeface="Zar" pitchFamily="2" charset="-78"/>
              </a:rPr>
              <a:t>شش مرحله</a:t>
            </a:r>
            <a:r>
              <a:rPr lang="ar-SA" altLang="ja-JP" sz="2800" b="1" smtClean="0"/>
              <a:t>‌</a:t>
            </a:r>
            <a:r>
              <a:rPr lang="ar-SA" altLang="ja-JP" sz="2800" b="1" smtClean="0">
                <a:cs typeface="Zar" pitchFamily="2" charset="-78"/>
              </a:rPr>
              <a:t>اي </a:t>
            </a:r>
            <a:r>
              <a:rPr lang="ar-SA" altLang="ja-JP" sz="2800" b="1" dirty="0" smtClean="0">
                <a:cs typeface="Zar" pitchFamily="2" charset="-78"/>
              </a:rPr>
              <a:t>حل </a:t>
            </a:r>
            <a:r>
              <a:rPr lang="ar-SA" altLang="ja-JP" sz="2800" b="1" smtClean="0">
                <a:cs typeface="Zar" pitchFamily="2" charset="-78"/>
              </a:rPr>
              <a:t>مسئله يا </a:t>
            </a:r>
            <a:r>
              <a:rPr lang="ar-SA" altLang="ja-JP" sz="2800" b="1" dirty="0" smtClean="0">
                <a:cs typeface="Zar" pitchFamily="2" charset="-78"/>
              </a:rPr>
              <a:t>چرخه بهبود مستمر سازمان</a:t>
            </a:r>
            <a:r>
              <a:rPr lang="en-US" altLang="ja-JP" dirty="0" smtClean="0">
                <a:ea typeface="ＭＳ Ｐゴシック" pitchFamily="34" charset="-128"/>
              </a:rPr>
              <a:t> </a:t>
            </a:r>
            <a:endParaRPr lang="en-US" dirty="0" smtClean="0"/>
          </a:p>
        </p:txBody>
      </p:sp>
      <p:sp>
        <p:nvSpPr>
          <p:cNvPr id="20379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Diagram 20"/>
          <p:cNvGraphicFramePr/>
          <p:nvPr>
            <p:extLst>
              <p:ext uri="{D42A27DB-BD31-4B8C-83A1-F6EECF244321}">
                <p14:modId xmlns:p14="http://schemas.microsoft.com/office/powerpoint/2010/main" xmlns="" val="2219101634"/>
              </p:ext>
            </p:extLst>
          </p:nvPr>
        </p:nvGraphicFramePr>
        <p:xfrm>
          <a:off x="0" y="1397000"/>
          <a:ext cx="850109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hangingPunct="1">
              <a:defRPr/>
            </a:pPr>
            <a:r>
              <a:rPr lang="ar-SA" altLang="ja-JP" sz="4000" b="1" smtClean="0">
                <a:cs typeface="Zar" pitchFamily="2" charset="-78"/>
              </a:rPr>
              <a:t>دلايل استفاده </a:t>
            </a:r>
            <a:r>
              <a:rPr lang="fa-IR" altLang="ja-JP" sz="4000" b="1" smtClean="0">
                <a:cs typeface="Zar" pitchFamily="2" charset="-78"/>
              </a:rPr>
              <a:t>فرايند شش مرحله</a:t>
            </a:r>
            <a:r>
              <a:rPr lang="fa-IR" altLang="ja-JP" sz="4000" b="1" smtClean="0"/>
              <a:t>‌</a:t>
            </a:r>
            <a:r>
              <a:rPr lang="fa-IR" altLang="ja-JP" sz="4000" b="1" smtClean="0">
                <a:cs typeface="Zar" pitchFamily="2" charset="-78"/>
              </a:rPr>
              <a:t>اي</a:t>
            </a:r>
            <a:r>
              <a:rPr lang="ar-SA" altLang="ja-JP" smtClean="0"/>
              <a:t> </a:t>
            </a:r>
            <a:endParaRPr lang="en-US" dirty="0" smtClean="0"/>
          </a:p>
        </p:txBody>
      </p:sp>
      <p:sp>
        <p:nvSpPr>
          <p:cNvPr id="306179" name="Rectangle 3"/>
          <p:cNvSpPr>
            <a:spLocks noGrp="1" noChangeArrowheads="1"/>
          </p:cNvSpPr>
          <p:nvPr>
            <p:ph sz="quarter" idx="1"/>
          </p:nvPr>
        </p:nvSpPr>
        <p:spPr/>
        <p:txBody>
          <a:bodyPr>
            <a:normAutofit/>
          </a:bodyPr>
          <a:lstStyle/>
          <a:p>
            <a:pPr algn="r" rtl="1" eaLnBrk="1" hangingPunct="1"/>
            <a:r>
              <a:rPr lang="ar-SA" altLang="ja-JP" sz="3600" b="1" dirty="0" smtClean="0">
                <a:cs typeface="Zar" pitchFamily="2" charset="-78"/>
              </a:rPr>
              <a:t>انتخاب يك مسئله درست</a:t>
            </a:r>
          </a:p>
          <a:p>
            <a:pPr algn="r" rtl="1" eaLnBrk="1" hangingPunct="1"/>
            <a:r>
              <a:rPr lang="ar-SA" altLang="ja-JP" sz="3600" b="1" dirty="0" smtClean="0">
                <a:cs typeface="Zar" pitchFamily="2" charset="-78"/>
              </a:rPr>
              <a:t>انتخاب يك راه</a:t>
            </a:r>
            <a:r>
              <a:rPr lang="ar-SA" altLang="ja-JP" sz="3600" b="1" dirty="0" smtClean="0"/>
              <a:t>‌</a:t>
            </a:r>
            <a:r>
              <a:rPr lang="ar-SA" altLang="ja-JP" sz="3600" b="1" dirty="0" smtClean="0">
                <a:cs typeface="Zar" pitchFamily="2" charset="-78"/>
              </a:rPr>
              <a:t>حل </a:t>
            </a:r>
            <a:r>
              <a:rPr lang="ar-SA" altLang="ja-JP" sz="3600" b="1" dirty="0" smtClean="0"/>
              <a:t>‌</a:t>
            </a:r>
            <a:r>
              <a:rPr lang="ar-SA" altLang="ja-JP" sz="3600" b="1" dirty="0" smtClean="0">
                <a:cs typeface="Zar" pitchFamily="2" charset="-78"/>
              </a:rPr>
              <a:t>مناسب با در نظر گرفتن تأثيرات متقابل روي ابعاد مختلف سيستم</a:t>
            </a:r>
          </a:p>
          <a:p>
            <a:pPr algn="r" rtl="1" eaLnBrk="1" hangingPunct="1"/>
            <a:r>
              <a:rPr lang="ar-SA" altLang="ja-JP" sz="3600" b="1" dirty="0" smtClean="0">
                <a:cs typeface="Zar" pitchFamily="2" charset="-78"/>
              </a:rPr>
              <a:t>اطمينان از مورد توجه قرار گرفتن كليه عوامل مهم و</a:t>
            </a:r>
            <a:r>
              <a:rPr lang="fa-IR" altLang="ja-JP" sz="3600" b="1" dirty="0" smtClean="0">
                <a:cs typeface="Zar" pitchFamily="2" charset="-78"/>
              </a:rPr>
              <a:t> </a:t>
            </a:r>
            <a:r>
              <a:rPr lang="ar-SA" altLang="ja-JP" sz="3600" b="1" dirty="0" smtClean="0">
                <a:cs typeface="Zar" pitchFamily="2" charset="-78"/>
              </a:rPr>
              <a:t>اساسي در مساله</a:t>
            </a:r>
          </a:p>
          <a:p>
            <a:pPr algn="r" rtl="1" eaLnBrk="1" hangingPunct="1"/>
            <a:r>
              <a:rPr lang="ar-SA" altLang="ja-JP" sz="3600" b="1" dirty="0" smtClean="0">
                <a:cs typeface="Zar" pitchFamily="2" charset="-78"/>
              </a:rPr>
              <a:t>اطمينان از كيفيت راه</a:t>
            </a:r>
            <a:r>
              <a:rPr lang="ar-SA" altLang="ja-JP" sz="3600" b="1" dirty="0" smtClean="0"/>
              <a:t>‌</a:t>
            </a:r>
            <a:r>
              <a:rPr lang="ar-SA" altLang="ja-JP" sz="3600" b="1" dirty="0" smtClean="0">
                <a:cs typeface="Zar" pitchFamily="2" charset="-78"/>
              </a:rPr>
              <a:t>حل </a:t>
            </a:r>
            <a:r>
              <a:rPr lang="ar-SA" altLang="ja-JP" sz="3600" b="1" dirty="0" smtClean="0"/>
              <a:t>‌</a:t>
            </a:r>
            <a:r>
              <a:rPr lang="ar-SA" altLang="ja-JP" sz="3600" b="1" dirty="0" smtClean="0">
                <a:cs typeface="Zar" pitchFamily="2" charset="-78"/>
              </a:rPr>
              <a:t>ارائه شده</a:t>
            </a:r>
          </a:p>
          <a:p>
            <a:pPr algn="r" rtl="1" eaLnBrk="1" hangingPunct="1"/>
            <a:r>
              <a:rPr lang="ar-SA" altLang="ja-JP" sz="3600" b="1" dirty="0" smtClean="0">
                <a:cs typeface="Zar" pitchFamily="2" charset="-78"/>
              </a:rPr>
              <a:t>بازنگري</a:t>
            </a:r>
            <a:r>
              <a:rPr lang="ar-SA" altLang="ja-JP" sz="3600" b="1" dirty="0" smtClean="0"/>
              <a:t>‌</a:t>
            </a:r>
            <a:r>
              <a:rPr lang="ar-SA" altLang="ja-JP" sz="3600" b="1" dirty="0" smtClean="0">
                <a:cs typeface="Zar" pitchFamily="2" charset="-78"/>
              </a:rPr>
              <a:t>هاي مداوم و اصلاح روش در صورت نياز</a:t>
            </a:r>
            <a:endParaRPr lang="en-US" sz="3600" b="1" dirty="0" smtClean="0">
              <a:cs typeface="Zar" pitchFamily="2" charset="-78"/>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6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6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ChangeArrowheads="1"/>
          </p:cNvSpPr>
          <p:nvPr/>
        </p:nvSpPr>
        <p:spPr bwMode="auto">
          <a:xfrm>
            <a:off x="2245850" y="404664"/>
            <a:ext cx="5397500" cy="762000"/>
          </a:xfrm>
          <a:prstGeom prst="rect">
            <a:avLst/>
          </a:prstGeom>
          <a:noFill/>
          <a:ln w="38100">
            <a:noFill/>
            <a:miter lim="800000"/>
            <a:headEnd/>
            <a:tailEnd/>
          </a:ln>
          <a:effectLst/>
        </p:spPr>
        <p:txBody>
          <a:bodyPr lIns="91436" tIns="45718" rIns="91436" bIns="45718"/>
          <a:lstStyle/>
          <a:p>
            <a:pPr algn="ctr"/>
            <a:r>
              <a:rPr lang="fa-IR" sz="5100" b="1" dirty="0">
                <a:solidFill>
                  <a:srgbClr val="000099"/>
                </a:solidFill>
                <a:effectLst>
                  <a:outerShdw blurRad="38100" dist="38100" dir="2700000" algn="tl">
                    <a:srgbClr val="000000"/>
                  </a:outerShdw>
                </a:effectLst>
                <a:cs typeface="B Roya" pitchFamily="2" charset="-78"/>
              </a:rPr>
              <a:t>  طوفان ذهني</a:t>
            </a:r>
            <a:endParaRPr lang="en-US" sz="6200" b="1" dirty="0">
              <a:solidFill>
                <a:srgbClr val="000099"/>
              </a:solidFill>
              <a:cs typeface="B Roya" pitchFamily="2" charset="-78"/>
            </a:endParaRPr>
          </a:p>
        </p:txBody>
      </p:sp>
      <p:sp>
        <p:nvSpPr>
          <p:cNvPr id="438275" name="Text Box 3"/>
          <p:cNvSpPr txBox="1">
            <a:spLocks noChangeArrowheads="1"/>
          </p:cNvSpPr>
          <p:nvPr/>
        </p:nvSpPr>
        <p:spPr bwMode="auto">
          <a:xfrm>
            <a:off x="2601913" y="1562100"/>
            <a:ext cx="6084887" cy="4191000"/>
          </a:xfrm>
          <a:prstGeom prst="rect">
            <a:avLst/>
          </a:prstGeom>
          <a:noFill/>
          <a:ln w="9525">
            <a:noFill/>
            <a:miter lim="800000"/>
            <a:headEnd/>
            <a:tailEnd/>
          </a:ln>
          <a:effectLst/>
        </p:spPr>
        <p:txBody>
          <a:bodyPr lIns="92075" tIns="46038" rIns="92075" bIns="46038"/>
          <a:lstStyle/>
          <a:p>
            <a:pPr algn="just" rtl="1" eaLnBrk="0" hangingPunct="0">
              <a:spcBef>
                <a:spcPct val="50000"/>
              </a:spcBef>
              <a:buClr>
                <a:schemeClr val="accent2"/>
              </a:buClr>
              <a:buFont typeface="Monotype Sorts" pitchFamily="2" charset="2"/>
              <a:buNone/>
            </a:pPr>
            <a:r>
              <a:rPr lang="fa-IR" sz="3200" b="1" dirty="0">
                <a:effectLst>
                  <a:outerShdw blurRad="38100" dist="38100" dir="2700000" algn="tl">
                    <a:srgbClr val="FFFFFF"/>
                  </a:outerShdw>
                </a:effectLst>
                <a:latin typeface="Times New Roman" pitchFamily="18" charset="0"/>
                <a:cs typeface="B Roya" pitchFamily="2" charset="-78"/>
                <a:sym typeface="Monotype Sorts" pitchFamily="2" charset="2"/>
              </a:rPr>
              <a:t>طوفان ذهني، تكنيكي بسيار مفيد براي كمك به گروهي از افراد است، تا با كمك آن</a:t>
            </a:r>
            <a:r>
              <a:rPr lang="fa-IR" sz="3200" b="1" dirty="0">
                <a:solidFill>
                  <a:srgbClr val="CC0000"/>
                </a:solidFill>
                <a:effectLst>
                  <a:outerShdw blurRad="38100" dist="38100" dir="2700000" algn="tl">
                    <a:srgbClr val="000000"/>
                  </a:outerShdw>
                </a:effectLst>
                <a:latin typeface="Times New Roman" pitchFamily="18" charset="0"/>
                <a:cs typeface="B Roya" pitchFamily="2" charset="-78"/>
                <a:sym typeface="Monotype Sorts" pitchFamily="2" charset="2"/>
              </a:rPr>
              <a:t>، تعداد زيادي ايده را در زماني اندك خلق كنند</a:t>
            </a:r>
            <a:r>
              <a:rPr lang="fa-IR" sz="3200" b="1" dirty="0">
                <a:effectLst>
                  <a:outerShdw blurRad="38100" dist="38100" dir="2700000" algn="tl">
                    <a:srgbClr val="FFFFFF"/>
                  </a:outerShdw>
                </a:effectLst>
                <a:latin typeface="Times New Roman" pitchFamily="18" charset="0"/>
                <a:cs typeface="B Roya" pitchFamily="2" charset="-78"/>
                <a:sym typeface="Monotype Sorts" pitchFamily="2" charset="2"/>
              </a:rPr>
              <a:t>. در ابتدا</a:t>
            </a:r>
            <a:r>
              <a:rPr lang="en-US" sz="3200" b="1" dirty="0">
                <a:effectLst>
                  <a:outerShdw blurRad="38100" dist="38100" dir="2700000" algn="tl">
                    <a:srgbClr val="FFFFFF"/>
                  </a:outerShdw>
                </a:effectLst>
                <a:latin typeface="Times New Roman" pitchFamily="18" charset="0"/>
                <a:cs typeface="B Roya" pitchFamily="2" charset="-78"/>
                <a:sym typeface="Monotype Sorts" pitchFamily="2" charset="2"/>
              </a:rPr>
              <a:t> </a:t>
            </a:r>
            <a:r>
              <a:rPr lang="fa-IR" sz="3200" b="1" dirty="0">
                <a:effectLst>
                  <a:outerShdw blurRad="38100" dist="38100" dir="2700000" algn="tl">
                    <a:srgbClr val="FFFFFF"/>
                  </a:outerShdw>
                </a:effectLst>
                <a:latin typeface="Times New Roman" pitchFamily="18" charset="0"/>
                <a:cs typeface="B Roya" pitchFamily="2" charset="-78"/>
                <a:sym typeface="Monotype Sorts" pitchFamily="2" charset="2"/>
              </a:rPr>
              <a:t>،</a:t>
            </a:r>
            <a:r>
              <a:rPr lang="en-US" sz="3200" b="1" dirty="0">
                <a:effectLst>
                  <a:outerShdw blurRad="38100" dist="38100" dir="2700000" algn="tl">
                    <a:srgbClr val="FFFFFF"/>
                  </a:outerShdw>
                </a:effectLst>
                <a:latin typeface="Times New Roman" pitchFamily="18" charset="0"/>
                <a:cs typeface="B Roya" pitchFamily="2" charset="-78"/>
                <a:sym typeface="Monotype Sorts" pitchFamily="2" charset="2"/>
              </a:rPr>
              <a:t> </a:t>
            </a:r>
            <a:r>
              <a:rPr lang="fa-IR" sz="3200" b="1" dirty="0">
                <a:effectLst>
                  <a:outerShdw blurRad="38100" dist="38100" dir="2700000" algn="tl">
                    <a:srgbClr val="FFFFFF"/>
                  </a:outerShdw>
                </a:effectLst>
                <a:latin typeface="Times New Roman" pitchFamily="18" charset="0"/>
                <a:cs typeface="B Roya" pitchFamily="2" charset="-78"/>
                <a:sym typeface="Monotype Sorts" pitchFamily="2" charset="2"/>
              </a:rPr>
              <a:t>گروه</a:t>
            </a:r>
            <a:r>
              <a:rPr lang="fa-IR" sz="3200" b="1" dirty="0">
                <a:effectLst>
                  <a:outerShdw blurRad="38100" dist="38100" dir="2700000" algn="tl">
                    <a:srgbClr val="FFFFFF"/>
                  </a:outerShdw>
                </a:effectLst>
                <a:latin typeface="Times New Roman" pitchFamily="18" charset="0"/>
                <a:cs typeface="Roya" pitchFamily="2" charset="-78"/>
                <a:sym typeface="Monotype Sorts" pitchFamily="2" charset="2"/>
              </a:rPr>
              <a:t>‌</a:t>
            </a:r>
            <a:r>
              <a:rPr lang="fa-IR" sz="3200" b="1" dirty="0">
                <a:effectLst>
                  <a:outerShdw blurRad="38100" dist="38100" dir="2700000" algn="tl">
                    <a:srgbClr val="FFFFFF"/>
                  </a:outerShdw>
                </a:effectLst>
                <a:latin typeface="Times New Roman" pitchFamily="18" charset="0"/>
                <a:cs typeface="B Roya" pitchFamily="2" charset="-78"/>
                <a:sym typeface="Monotype Sorts" pitchFamily="2" charset="2"/>
              </a:rPr>
              <a:t>هاي كيفيت از اين تكنيك براي خلق ايده</a:t>
            </a:r>
            <a:r>
              <a:rPr lang="fa-IR" sz="3200" b="1" dirty="0">
                <a:effectLst>
                  <a:outerShdw blurRad="38100" dist="38100" dir="2700000" algn="tl">
                    <a:srgbClr val="FFFFFF"/>
                  </a:outerShdw>
                </a:effectLst>
                <a:latin typeface="Times New Roman" pitchFamily="18" charset="0"/>
                <a:cs typeface="Roya" pitchFamily="2" charset="-78"/>
                <a:sym typeface="Monotype Sorts" pitchFamily="2" charset="2"/>
              </a:rPr>
              <a:t>‌</a:t>
            </a:r>
            <a:r>
              <a:rPr lang="fa-IR" sz="3200" b="1" dirty="0">
                <a:effectLst>
                  <a:outerShdw blurRad="38100" dist="38100" dir="2700000" algn="tl">
                    <a:srgbClr val="FFFFFF"/>
                  </a:outerShdw>
                </a:effectLst>
                <a:latin typeface="Times New Roman" pitchFamily="18" charset="0"/>
                <a:cs typeface="B Roya" pitchFamily="2" charset="-78"/>
                <a:sym typeface="Monotype Sorts" pitchFamily="2" charset="2"/>
              </a:rPr>
              <a:t>هايي جهت ارائه راه</a:t>
            </a:r>
            <a:r>
              <a:rPr lang="fa-IR" sz="3200" b="1" dirty="0">
                <a:effectLst>
                  <a:outerShdw blurRad="38100" dist="38100" dir="2700000" algn="tl">
                    <a:srgbClr val="FFFFFF"/>
                  </a:outerShdw>
                </a:effectLst>
                <a:latin typeface="Times New Roman" pitchFamily="18" charset="0"/>
                <a:cs typeface="Roya" pitchFamily="2" charset="-78"/>
                <a:sym typeface="Monotype Sorts" pitchFamily="2" charset="2"/>
              </a:rPr>
              <a:t>‌</a:t>
            </a:r>
            <a:r>
              <a:rPr lang="fa-IR" sz="3200" b="1" dirty="0">
                <a:effectLst>
                  <a:outerShdw blurRad="38100" dist="38100" dir="2700000" algn="tl">
                    <a:srgbClr val="FFFFFF"/>
                  </a:outerShdw>
                </a:effectLst>
                <a:latin typeface="Times New Roman" pitchFamily="18" charset="0"/>
                <a:cs typeface="B Roya" pitchFamily="2" charset="-78"/>
                <a:sym typeface="Monotype Sorts" pitchFamily="2" charset="2"/>
              </a:rPr>
              <a:t>حل</a:t>
            </a:r>
            <a:r>
              <a:rPr lang="fa-IR" sz="3200" b="1" dirty="0">
                <a:effectLst>
                  <a:outerShdw blurRad="38100" dist="38100" dir="2700000" algn="tl">
                    <a:srgbClr val="FFFFFF"/>
                  </a:outerShdw>
                </a:effectLst>
                <a:latin typeface="Times New Roman" pitchFamily="18" charset="0"/>
                <a:cs typeface="Roya" pitchFamily="2" charset="-78"/>
                <a:sym typeface="Monotype Sorts" pitchFamily="2" charset="2"/>
              </a:rPr>
              <a:t>‌</a:t>
            </a:r>
            <a:r>
              <a:rPr lang="fa-IR" sz="3200" b="1" dirty="0">
                <a:effectLst>
                  <a:outerShdw blurRad="38100" dist="38100" dir="2700000" algn="tl">
                    <a:srgbClr val="FFFFFF"/>
                  </a:outerShdw>
                </a:effectLst>
                <a:latin typeface="Times New Roman" pitchFamily="18" charset="0"/>
                <a:cs typeface="B Roya" pitchFamily="2" charset="-78"/>
                <a:sym typeface="Monotype Sorts" pitchFamily="2" charset="2"/>
              </a:rPr>
              <a:t>هاي ممكنه استفاده مي</a:t>
            </a:r>
            <a:r>
              <a:rPr lang="fa-IR" sz="3200" b="1" dirty="0">
                <a:effectLst>
                  <a:outerShdw blurRad="38100" dist="38100" dir="2700000" algn="tl">
                    <a:srgbClr val="FFFFFF"/>
                  </a:outerShdw>
                </a:effectLst>
                <a:latin typeface="Times New Roman" pitchFamily="18" charset="0"/>
                <a:cs typeface="Roya" pitchFamily="2" charset="-78"/>
                <a:sym typeface="Monotype Sorts" pitchFamily="2" charset="2"/>
              </a:rPr>
              <a:t>‌</a:t>
            </a:r>
            <a:r>
              <a:rPr lang="fa-IR" sz="3200" b="1" dirty="0">
                <a:effectLst>
                  <a:outerShdw blurRad="38100" dist="38100" dir="2700000" algn="tl">
                    <a:srgbClr val="FFFFFF"/>
                  </a:outerShdw>
                </a:effectLst>
                <a:latin typeface="Times New Roman" pitchFamily="18" charset="0"/>
                <a:cs typeface="B Roya" pitchFamily="2" charset="-78"/>
                <a:sym typeface="Monotype Sorts" pitchFamily="2" charset="2"/>
              </a:rPr>
              <a:t>كردند ولي امروزه، علاوه بر آن، در ساير وضعيت</a:t>
            </a:r>
            <a:r>
              <a:rPr lang="fa-IR" sz="3200" b="1" dirty="0">
                <a:effectLst>
                  <a:outerShdw blurRad="38100" dist="38100" dir="2700000" algn="tl">
                    <a:srgbClr val="FFFFFF"/>
                  </a:outerShdw>
                </a:effectLst>
                <a:latin typeface="Times New Roman" pitchFamily="18" charset="0"/>
                <a:cs typeface="Roya" pitchFamily="2" charset="-78"/>
                <a:sym typeface="Monotype Sorts" pitchFamily="2" charset="2"/>
              </a:rPr>
              <a:t>‌</a:t>
            </a:r>
            <a:r>
              <a:rPr lang="fa-IR" sz="3200" b="1" dirty="0">
                <a:effectLst>
                  <a:outerShdw blurRad="38100" dist="38100" dir="2700000" algn="tl">
                    <a:srgbClr val="FFFFFF"/>
                  </a:outerShdw>
                </a:effectLst>
                <a:latin typeface="Times New Roman" pitchFamily="18" charset="0"/>
                <a:cs typeface="B Roya" pitchFamily="2" charset="-78"/>
                <a:sym typeface="Monotype Sorts" pitchFamily="2" charset="2"/>
              </a:rPr>
              <a:t>هاي مختلف مناسب نيز، از اين تكنيك استفاده مي</a:t>
            </a:r>
            <a:r>
              <a:rPr lang="fa-IR" sz="3200" b="1" dirty="0">
                <a:effectLst>
                  <a:outerShdw blurRad="38100" dist="38100" dir="2700000" algn="tl">
                    <a:srgbClr val="FFFFFF"/>
                  </a:outerShdw>
                </a:effectLst>
                <a:latin typeface="Times New Roman" pitchFamily="18" charset="0"/>
                <a:cs typeface="Roya" pitchFamily="2" charset="-78"/>
                <a:sym typeface="Monotype Sorts" pitchFamily="2" charset="2"/>
              </a:rPr>
              <a:t>‌</a:t>
            </a:r>
            <a:r>
              <a:rPr lang="fa-IR" sz="3200" b="1" dirty="0">
                <a:effectLst>
                  <a:outerShdw blurRad="38100" dist="38100" dir="2700000" algn="tl">
                    <a:srgbClr val="FFFFFF"/>
                  </a:outerShdw>
                </a:effectLst>
                <a:latin typeface="Times New Roman" pitchFamily="18" charset="0"/>
                <a:cs typeface="B Roya" pitchFamily="2" charset="-78"/>
                <a:sym typeface="Monotype Sorts" pitchFamily="2" charset="2"/>
              </a:rPr>
              <a:t>شود</a:t>
            </a:r>
            <a:r>
              <a:rPr lang="en-US" sz="3200" b="1" dirty="0">
                <a:effectLst>
                  <a:outerShdw blurRad="38100" dist="38100" dir="2700000" algn="tl">
                    <a:srgbClr val="FFFFFF"/>
                  </a:outerShdw>
                </a:effectLst>
                <a:latin typeface="Times New Roman" pitchFamily="18" charset="0"/>
                <a:cs typeface="B Roya" pitchFamily="2" charset="-78"/>
                <a:sym typeface="Monotype Sorts" pitchFamily="2" charset="2"/>
              </a:rPr>
              <a:t>. </a:t>
            </a:r>
          </a:p>
        </p:txBody>
      </p:sp>
      <p:pic>
        <p:nvPicPr>
          <p:cNvPr id="438276" name="Picture 4" descr="FL75948[1]"/>
          <p:cNvPicPr>
            <a:picLocks noChangeAspect="1" noChangeArrowheads="1"/>
          </p:cNvPicPr>
          <p:nvPr/>
        </p:nvPicPr>
        <p:blipFill>
          <a:blip r:embed="rId4" cstate="print"/>
          <a:srcRect/>
          <a:stretch>
            <a:fillRect/>
          </a:stretch>
        </p:blipFill>
        <p:spPr bwMode="auto">
          <a:xfrm>
            <a:off x="251520" y="1916832"/>
            <a:ext cx="1981200" cy="2971800"/>
          </a:xfrm>
          <a:prstGeom prst="rect">
            <a:avLst/>
          </a:prstGeom>
          <a:noFill/>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8274"/>
                                        </p:tgtEl>
                                        <p:attrNameLst>
                                          <p:attrName>style.visibility</p:attrName>
                                        </p:attrNameLst>
                                      </p:cBhvr>
                                      <p:to>
                                        <p:strVal val="visible"/>
                                      </p:to>
                                    </p:set>
                                    <p:animEffect transition="in" filter="wipe(left)">
                                      <p:cBhvr>
                                        <p:cTn id="7" dur="500"/>
                                        <p:tgtEl>
                                          <p:spTgt spid="43827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8275"/>
                                        </p:tgtEl>
                                        <p:attrNameLst>
                                          <p:attrName>style.visibility</p:attrName>
                                        </p:attrNameLst>
                                      </p:cBhvr>
                                      <p:to>
                                        <p:strVal val="visible"/>
                                      </p:to>
                                    </p:set>
                                    <p:animEffect transition="in" filter="wipe(up)">
                                      <p:cBhvr>
                                        <p:cTn id="11" dur="500"/>
                                        <p:tgtEl>
                                          <p:spTgt spid="438275"/>
                                        </p:tgtEl>
                                      </p:cBhvr>
                                    </p:animEffect>
                                  </p:childTnLst>
                                  <p:subTnLst>
                                    <p:audio>
                                      <p:cMediaNode>
                                        <p:cTn display="0" masterRel="sameClick">
                                          <p:stCondLst>
                                            <p:cond evt="begin" delay="0">
                                              <p:tn val="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4" grpId="0" autoUpdateAnimBg="0"/>
      <p:bldP spid="43827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467544" y="404664"/>
            <a:ext cx="8229600" cy="715963"/>
          </a:xfrm>
          <a:noFill/>
          <a:ln/>
        </p:spPr>
        <p:txBody>
          <a:bodyPr/>
          <a:lstStyle/>
          <a:p>
            <a:r>
              <a:rPr lang="fa-IR" sz="3400" b="1" dirty="0">
                <a:solidFill>
                  <a:srgbClr val="000066"/>
                </a:solidFill>
                <a:cs typeface="B Roya" pitchFamily="2" charset="-78"/>
              </a:rPr>
              <a:t>توفان </a:t>
            </a:r>
            <a:r>
              <a:rPr lang="fa-IR" sz="3400" b="1" dirty="0" smtClean="0">
                <a:solidFill>
                  <a:srgbClr val="000066"/>
                </a:solidFill>
                <a:cs typeface="B Roya" pitchFamily="2" charset="-78"/>
              </a:rPr>
              <a:t>ذهني</a:t>
            </a:r>
            <a:endParaRPr lang="en-US" sz="3400" b="1" dirty="0">
              <a:solidFill>
                <a:srgbClr val="000066"/>
              </a:solidFill>
              <a:cs typeface="B Roya" pitchFamily="2" charset="-78"/>
            </a:endParaRPr>
          </a:p>
        </p:txBody>
      </p:sp>
      <p:sp>
        <p:nvSpPr>
          <p:cNvPr id="442371" name="Rectangle 3"/>
          <p:cNvSpPr>
            <a:spLocks noGrp="1" noChangeArrowheads="1"/>
          </p:cNvSpPr>
          <p:nvPr>
            <p:ph sz="quarter" idx="1"/>
          </p:nvPr>
        </p:nvSpPr>
        <p:spPr>
          <a:xfrm>
            <a:off x="3636963" y="2120900"/>
            <a:ext cx="5314950" cy="2936875"/>
          </a:xfrm>
          <a:noFill/>
          <a:ln/>
        </p:spPr>
        <p:txBody>
          <a:bodyPr>
            <a:normAutofit/>
          </a:bodyPr>
          <a:lstStyle/>
          <a:p>
            <a:pPr marL="0" indent="442913" algn="just" rtl="1">
              <a:lnSpc>
                <a:spcPct val="135000"/>
              </a:lnSpc>
              <a:spcBef>
                <a:spcPct val="25000"/>
              </a:spcBef>
              <a:buClr>
                <a:schemeClr val="accent2"/>
              </a:buClr>
              <a:buSzPct val="75000"/>
              <a:buFont typeface="Wingdings" pitchFamily="2" charset="2"/>
              <a:buNone/>
            </a:pPr>
            <a:r>
              <a:rPr lang="fa-IR" sz="3200" b="1" dirty="0">
                <a:cs typeface="B Roya" pitchFamily="2" charset="-78"/>
              </a:rPr>
              <a:t>توفان ذهني در دهه 1930 توسط الكس اسبورن به عنوان راهي براي  تشويق گروهها به ارائه خلاقيت بيشتر در نظرات خود مطرح شد. </a:t>
            </a:r>
            <a:endParaRPr lang="en-US" sz="3200" b="1" dirty="0">
              <a:cs typeface="B Roya" pitchFamily="2" charset="-78"/>
            </a:endParaRPr>
          </a:p>
        </p:txBody>
      </p:sp>
      <p:pic>
        <p:nvPicPr>
          <p:cNvPr id="442372" name="Picture 4" descr="AMDISAST"/>
          <p:cNvPicPr>
            <a:picLocks noChangeAspect="1" noChangeArrowheads="1"/>
          </p:cNvPicPr>
          <p:nvPr/>
        </p:nvPicPr>
        <p:blipFill>
          <a:blip r:embed="rId2" cstate="print"/>
          <a:srcRect/>
          <a:stretch>
            <a:fillRect/>
          </a:stretch>
        </p:blipFill>
        <p:spPr bwMode="auto">
          <a:xfrm>
            <a:off x="177800" y="1951038"/>
            <a:ext cx="3454400" cy="2633662"/>
          </a:xfrm>
          <a:prstGeom prst="rect">
            <a:avLst/>
          </a:prstGeom>
          <a:noFill/>
        </p:spPr>
      </p:pic>
    </p:spTree>
  </p:cSld>
  <p:clrMapOvr>
    <a:masterClrMapping/>
  </p:clrMapOvr>
  <p:transition spd="slow">
    <p:comb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63550" y="404664"/>
            <a:ext cx="8229600" cy="715963"/>
          </a:xfrm>
          <a:noFill/>
          <a:ln/>
        </p:spPr>
        <p:txBody>
          <a:bodyPr/>
          <a:lstStyle/>
          <a:p>
            <a:r>
              <a:rPr lang="fa-IR" sz="3400" b="1" dirty="0">
                <a:solidFill>
                  <a:srgbClr val="000066"/>
                </a:solidFill>
                <a:cs typeface="B Roya" pitchFamily="2" charset="-78"/>
              </a:rPr>
              <a:t>قواعد توفان ذهني </a:t>
            </a:r>
            <a:endParaRPr lang="en-US" sz="3400" b="1" dirty="0">
              <a:solidFill>
                <a:srgbClr val="000066"/>
              </a:solidFill>
              <a:cs typeface="B Roya" pitchFamily="2" charset="-78"/>
            </a:endParaRPr>
          </a:p>
        </p:txBody>
      </p:sp>
      <p:sp>
        <p:nvSpPr>
          <p:cNvPr id="443395" name="Rectangle 3"/>
          <p:cNvSpPr>
            <a:spLocks noGrp="1" noChangeArrowheads="1"/>
          </p:cNvSpPr>
          <p:nvPr>
            <p:ph sz="quarter" idx="1"/>
          </p:nvPr>
        </p:nvSpPr>
        <p:spPr>
          <a:xfrm>
            <a:off x="204788" y="1389063"/>
            <a:ext cx="8747125" cy="5070475"/>
          </a:xfrm>
          <a:noFill/>
          <a:ln/>
        </p:spPr>
        <p:txBody>
          <a:bodyPr>
            <a:noAutofit/>
          </a:bodyPr>
          <a:lstStyle/>
          <a:p>
            <a:pPr marL="0" indent="442913" algn="just" rtl="1">
              <a:lnSpc>
                <a:spcPct val="135000"/>
              </a:lnSpc>
              <a:spcBef>
                <a:spcPct val="25000"/>
              </a:spcBef>
              <a:buClr>
                <a:schemeClr val="accent2"/>
              </a:buClr>
              <a:buSzPct val="75000"/>
              <a:buFont typeface="Wingdings" pitchFamily="2" charset="2"/>
              <a:buNone/>
            </a:pPr>
            <a:r>
              <a:rPr lang="fa-IR" sz="2600" b="1" dirty="0">
                <a:solidFill>
                  <a:srgbClr val="0000FF"/>
                </a:solidFill>
                <a:cs typeface="B Roya" pitchFamily="2" charset="-78"/>
              </a:rPr>
              <a:t>قانون يكم :</a:t>
            </a:r>
            <a:r>
              <a:rPr lang="fa-IR" sz="2600" b="1" dirty="0">
                <a:cs typeface="B Roya" pitchFamily="2" charset="-78"/>
              </a:rPr>
              <a:t> هيچ گونه انتقادي نبايد از هيچ نظري كه در خلال جلسه ارائه مي</a:t>
            </a:r>
            <a:r>
              <a:rPr lang="fa-IR" sz="2600" b="1" dirty="0">
                <a:cs typeface="Roya" pitchFamily="2" charset="-78"/>
              </a:rPr>
              <a:t>‌</a:t>
            </a:r>
            <a:r>
              <a:rPr lang="fa-IR" sz="2600" b="1" dirty="0">
                <a:cs typeface="B Roya" pitchFamily="2" charset="-78"/>
              </a:rPr>
              <a:t>گردد ، صورت پذيرد. </a:t>
            </a:r>
            <a:r>
              <a:rPr lang="fa-IR" sz="2600" b="1" dirty="0">
                <a:solidFill>
                  <a:srgbClr val="3366CC"/>
                </a:solidFill>
                <a:cs typeface="B Roya" pitchFamily="2" charset="-78"/>
              </a:rPr>
              <a:t>(قانون انتقاد ممنوع)</a:t>
            </a:r>
          </a:p>
          <a:p>
            <a:pPr marL="0" indent="442913" algn="just" rtl="1">
              <a:lnSpc>
                <a:spcPct val="135000"/>
              </a:lnSpc>
              <a:spcBef>
                <a:spcPct val="25000"/>
              </a:spcBef>
              <a:buClr>
                <a:schemeClr val="accent2"/>
              </a:buClr>
              <a:buSzPct val="75000"/>
              <a:buFont typeface="Wingdings" pitchFamily="2" charset="2"/>
              <a:buNone/>
            </a:pPr>
            <a:r>
              <a:rPr lang="fa-IR" sz="2600" b="1" dirty="0">
                <a:cs typeface="B Roya" pitchFamily="2" charset="-78"/>
              </a:rPr>
              <a:t>اين قانون حكم مي</a:t>
            </a:r>
            <a:r>
              <a:rPr lang="fa-IR" sz="2600" b="1" dirty="0">
                <a:cs typeface="Roya" pitchFamily="2" charset="-78"/>
              </a:rPr>
              <a:t>‌</a:t>
            </a:r>
            <a:r>
              <a:rPr lang="fa-IR" sz="2600" b="1" dirty="0">
                <a:cs typeface="B Roya" pitchFamily="2" charset="-78"/>
              </a:rPr>
              <a:t>كند كه قضاوت در مورد نظرات و پيششنهادها را تا بعد از جلسه توفان ذهني به تعويق بيندازيم.</a:t>
            </a:r>
          </a:p>
          <a:p>
            <a:pPr marL="0" indent="442913" algn="just" rtl="1">
              <a:lnSpc>
                <a:spcPct val="135000"/>
              </a:lnSpc>
              <a:spcBef>
                <a:spcPct val="25000"/>
              </a:spcBef>
              <a:buClr>
                <a:schemeClr val="accent2"/>
              </a:buClr>
              <a:buSzPct val="75000"/>
              <a:buFont typeface="Wingdings" pitchFamily="2" charset="2"/>
              <a:buNone/>
            </a:pPr>
            <a:r>
              <a:rPr lang="fa-IR" sz="2600" b="1" dirty="0">
                <a:solidFill>
                  <a:srgbClr val="0000FF"/>
                </a:solidFill>
                <a:cs typeface="B Roya" pitchFamily="2" charset="-78"/>
              </a:rPr>
              <a:t>قانون دوم :</a:t>
            </a:r>
            <a:r>
              <a:rPr lang="fa-IR" sz="2600" b="1" dirty="0">
                <a:cs typeface="B Roya" pitchFamily="2" charset="-78"/>
              </a:rPr>
              <a:t> جمع آوري كليه نظرات ، حتي نظرات مضحك و اجازه دادن به مغز براي پرسه آزادانه زدن. </a:t>
            </a:r>
            <a:r>
              <a:rPr lang="fa-IR" sz="2600" b="1" dirty="0">
                <a:solidFill>
                  <a:srgbClr val="3366CC"/>
                </a:solidFill>
                <a:cs typeface="B Roya" pitchFamily="2" charset="-78"/>
              </a:rPr>
              <a:t>(قانون پرسه زني خيال)</a:t>
            </a:r>
          </a:p>
          <a:p>
            <a:pPr marL="0" indent="442913" algn="just" rtl="1">
              <a:lnSpc>
                <a:spcPct val="135000"/>
              </a:lnSpc>
              <a:spcBef>
                <a:spcPct val="25000"/>
              </a:spcBef>
              <a:buClr>
                <a:schemeClr val="accent2"/>
              </a:buClr>
              <a:buSzPct val="75000"/>
              <a:buFont typeface="Wingdings" pitchFamily="2" charset="2"/>
              <a:buNone/>
            </a:pPr>
            <a:r>
              <a:rPr lang="fa-IR" sz="2600" b="1" dirty="0">
                <a:solidFill>
                  <a:srgbClr val="0000FF"/>
                </a:solidFill>
                <a:cs typeface="B Roya" pitchFamily="2" charset="-78"/>
              </a:rPr>
              <a:t>قانون سوم</a:t>
            </a:r>
            <a:r>
              <a:rPr lang="fa-IR" sz="2600" b="1" dirty="0">
                <a:solidFill>
                  <a:srgbClr val="3366CC"/>
                </a:solidFill>
                <a:cs typeface="B Roya" pitchFamily="2" charset="-78"/>
              </a:rPr>
              <a:t> </a:t>
            </a:r>
            <a:r>
              <a:rPr lang="fa-IR" sz="2600" b="1" dirty="0">
                <a:solidFill>
                  <a:srgbClr val="0000FF"/>
                </a:solidFill>
                <a:cs typeface="B Roya" pitchFamily="2" charset="-78"/>
              </a:rPr>
              <a:t>:</a:t>
            </a:r>
            <a:r>
              <a:rPr lang="fa-IR" sz="2600" b="1" dirty="0">
                <a:solidFill>
                  <a:srgbClr val="3366CC"/>
                </a:solidFill>
                <a:cs typeface="B Roya" pitchFamily="2" charset="-78"/>
              </a:rPr>
              <a:t> </a:t>
            </a:r>
            <a:r>
              <a:rPr lang="fa-IR" sz="2600" b="1" dirty="0">
                <a:cs typeface="B Roya" pitchFamily="2" charset="-78"/>
              </a:rPr>
              <a:t>توفان فكري در وهله اول بيشتر يك موضوع كمي است تا كيفي. گردآوري نظرات بر اساس آنچه هم اكنون وجود دارد. </a:t>
            </a:r>
            <a:r>
              <a:rPr lang="fa-IR" sz="2600" b="1" dirty="0">
                <a:solidFill>
                  <a:srgbClr val="3366CC"/>
                </a:solidFill>
                <a:cs typeface="B Roya" pitchFamily="2" charset="-78"/>
              </a:rPr>
              <a:t>(قانون ارائه حداكثر تعداد نظرات ممكن) </a:t>
            </a:r>
            <a:endParaRPr lang="en-US" sz="2600" b="1" dirty="0">
              <a:solidFill>
                <a:srgbClr val="3366CC"/>
              </a:solidFill>
              <a:cs typeface="B Roya" pitchFamily="2" charset="-78"/>
            </a:endParaRPr>
          </a:p>
        </p:txBody>
      </p:sp>
    </p:spTree>
  </p:cSld>
  <p:clrMapOvr>
    <a:masterClrMapping/>
  </p:clrMapOvr>
  <p:transition spd="slow">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260648"/>
            <a:ext cx="8229600" cy="665162"/>
          </a:xfrm>
          <a:noFill/>
          <a:ln/>
        </p:spPr>
        <p:txBody>
          <a:bodyPr/>
          <a:lstStyle/>
          <a:p>
            <a:r>
              <a:rPr lang="fa-IR" sz="3400" b="1" dirty="0">
                <a:solidFill>
                  <a:srgbClr val="000066"/>
                </a:solidFill>
                <a:cs typeface="B Roya" pitchFamily="2" charset="-78"/>
              </a:rPr>
              <a:t>قواعد توفان ذهني </a:t>
            </a:r>
            <a:endParaRPr lang="en-US" sz="3400" b="1" dirty="0">
              <a:solidFill>
                <a:srgbClr val="000066"/>
              </a:solidFill>
              <a:cs typeface="B Roya" pitchFamily="2" charset="-78"/>
            </a:endParaRPr>
          </a:p>
        </p:txBody>
      </p:sp>
      <p:sp>
        <p:nvSpPr>
          <p:cNvPr id="444419" name="Rectangle 3"/>
          <p:cNvSpPr>
            <a:spLocks noGrp="1" noChangeArrowheads="1"/>
          </p:cNvSpPr>
          <p:nvPr>
            <p:ph type="body" sz="half" idx="1"/>
          </p:nvPr>
        </p:nvSpPr>
        <p:spPr>
          <a:xfrm>
            <a:off x="457200" y="1600200"/>
            <a:ext cx="8496300" cy="4525963"/>
          </a:xfrm>
          <a:noFill/>
          <a:ln/>
        </p:spPr>
        <p:txBody>
          <a:bodyPr>
            <a:normAutofit/>
          </a:bodyPr>
          <a:lstStyle/>
          <a:p>
            <a:pPr marL="0" indent="442913" algn="just" rtl="1">
              <a:lnSpc>
                <a:spcPct val="135000"/>
              </a:lnSpc>
              <a:spcBef>
                <a:spcPct val="25000"/>
              </a:spcBef>
              <a:buClr>
                <a:schemeClr val="accent2"/>
              </a:buClr>
              <a:buSzPct val="75000"/>
              <a:buFont typeface="Wingdings" pitchFamily="2" charset="2"/>
              <a:buNone/>
            </a:pPr>
            <a:r>
              <a:rPr lang="fa-IR" sz="3200" b="1" dirty="0">
                <a:solidFill>
                  <a:srgbClr val="0000FF"/>
                </a:solidFill>
                <a:cs typeface="B Roya" pitchFamily="2" charset="-78"/>
              </a:rPr>
              <a:t>قانون چهارم :</a:t>
            </a:r>
            <a:r>
              <a:rPr lang="fa-IR" sz="3200" b="1" dirty="0">
                <a:cs typeface="B Roya" pitchFamily="2" charset="-78"/>
              </a:rPr>
              <a:t> مكتوب كردن كليه نظرات ارائه شده هر چند غير عادي يا شبيه و تكراري.</a:t>
            </a:r>
          </a:p>
          <a:p>
            <a:pPr marL="0" indent="442913" algn="just" rtl="1">
              <a:lnSpc>
                <a:spcPct val="135000"/>
              </a:lnSpc>
              <a:spcBef>
                <a:spcPct val="25000"/>
              </a:spcBef>
              <a:buClr>
                <a:schemeClr val="accent2"/>
              </a:buClr>
              <a:buSzPct val="75000"/>
              <a:buFont typeface="Wingdings" pitchFamily="2" charset="2"/>
              <a:buNone/>
            </a:pPr>
            <a:r>
              <a:rPr lang="fa-IR" sz="3200" b="1" dirty="0">
                <a:cs typeface="B Roya" pitchFamily="2" charset="-78"/>
              </a:rPr>
              <a:t>نظرات مكتوب شده بايد در ديد تمامي اعضاي گروه قرار گيرد. </a:t>
            </a:r>
          </a:p>
          <a:p>
            <a:pPr marL="0" indent="442913" algn="just" rtl="1">
              <a:lnSpc>
                <a:spcPct val="135000"/>
              </a:lnSpc>
              <a:spcBef>
                <a:spcPct val="25000"/>
              </a:spcBef>
              <a:buClr>
                <a:schemeClr val="accent2"/>
              </a:buClr>
              <a:buSzPct val="75000"/>
              <a:buFont typeface="Wingdings" pitchFamily="2" charset="2"/>
              <a:buNone/>
            </a:pPr>
            <a:r>
              <a:rPr lang="fa-IR" sz="3200" b="1" dirty="0">
                <a:solidFill>
                  <a:srgbClr val="0000FF"/>
                </a:solidFill>
                <a:cs typeface="B Roya" pitchFamily="2" charset="-78"/>
              </a:rPr>
              <a:t>قانون پنجم :</a:t>
            </a:r>
            <a:r>
              <a:rPr lang="fa-IR" sz="3200" b="1" dirty="0">
                <a:cs typeface="B Roya" pitchFamily="2" charset="-78"/>
              </a:rPr>
              <a:t> پرورش و حلاجي كردن نظرات قبل از ارزيابي آنها. </a:t>
            </a:r>
            <a:r>
              <a:rPr lang="fa-IR" sz="3200" b="1" dirty="0">
                <a:solidFill>
                  <a:srgbClr val="3366CC"/>
                </a:solidFill>
                <a:cs typeface="B Roya" pitchFamily="2" charset="-78"/>
              </a:rPr>
              <a:t>(تكوين نظرات)</a:t>
            </a:r>
          </a:p>
        </p:txBody>
      </p:sp>
    </p:spTree>
  </p:cSld>
  <p:clrMapOvr>
    <a:masterClrMapping/>
  </p:clrMapOvr>
  <p:transition spd="slow">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477837" y="332656"/>
            <a:ext cx="8229600" cy="665162"/>
          </a:xfrm>
          <a:noFill/>
          <a:ln/>
        </p:spPr>
        <p:txBody>
          <a:bodyPr/>
          <a:lstStyle/>
          <a:p>
            <a:r>
              <a:rPr lang="fa-IR" sz="3400" b="1">
                <a:solidFill>
                  <a:srgbClr val="000066"/>
                </a:solidFill>
                <a:cs typeface="B Roya" pitchFamily="2" charset="-78"/>
              </a:rPr>
              <a:t>جلسه توفان ذهني </a:t>
            </a:r>
            <a:endParaRPr lang="en-US" sz="3400" b="1">
              <a:solidFill>
                <a:srgbClr val="000066"/>
              </a:solidFill>
              <a:cs typeface="B Roya" pitchFamily="2" charset="-78"/>
            </a:endParaRPr>
          </a:p>
        </p:txBody>
      </p:sp>
      <p:sp>
        <p:nvSpPr>
          <p:cNvPr id="445443" name="Rectangle 3"/>
          <p:cNvSpPr>
            <a:spLocks noGrp="1" noChangeArrowheads="1"/>
          </p:cNvSpPr>
          <p:nvPr>
            <p:ph type="body" sz="half" idx="1"/>
          </p:nvPr>
        </p:nvSpPr>
        <p:spPr>
          <a:xfrm>
            <a:off x="231774" y="1484784"/>
            <a:ext cx="8721725" cy="4525963"/>
          </a:xfrm>
          <a:noFill/>
          <a:ln/>
        </p:spPr>
        <p:txBody>
          <a:bodyPr>
            <a:noAutofit/>
          </a:bodyPr>
          <a:lstStyle/>
          <a:p>
            <a:pPr marL="0" indent="442913" algn="just" rtl="1">
              <a:lnSpc>
                <a:spcPct val="135000"/>
              </a:lnSpc>
              <a:spcBef>
                <a:spcPct val="25000"/>
              </a:spcBef>
              <a:buClr>
                <a:schemeClr val="accent2"/>
              </a:buClr>
              <a:buSzPct val="75000"/>
              <a:buFont typeface="Wingdings" pitchFamily="2" charset="2"/>
              <a:buNone/>
            </a:pPr>
            <a:r>
              <a:rPr lang="fa-IR" sz="2400" b="1" dirty="0">
                <a:solidFill>
                  <a:srgbClr val="0000FF"/>
                </a:solidFill>
                <a:cs typeface="B Roya" pitchFamily="2" charset="-78"/>
              </a:rPr>
              <a:t>مراحل توفان ذهني : </a:t>
            </a:r>
          </a:p>
          <a:p>
            <a:pPr marL="0" indent="442913" algn="just" rtl="1">
              <a:lnSpc>
                <a:spcPct val="135000"/>
              </a:lnSpc>
              <a:spcBef>
                <a:spcPct val="25000"/>
              </a:spcBef>
              <a:buClr>
                <a:schemeClr val="accent2"/>
              </a:buClr>
              <a:buSzPct val="75000"/>
              <a:buFont typeface="Wingdings" pitchFamily="2" charset="2"/>
              <a:buNone/>
            </a:pPr>
            <a:r>
              <a:rPr lang="fa-IR" sz="2400" b="1" dirty="0">
                <a:cs typeface="B Roya" pitchFamily="2" charset="-78"/>
              </a:rPr>
              <a:t>1- نوشتن قوانين توفان فكري و نصب آنها بر روي ديوار </a:t>
            </a:r>
          </a:p>
          <a:p>
            <a:pPr marL="0" indent="442913" algn="just" rtl="1">
              <a:lnSpc>
                <a:spcPct val="135000"/>
              </a:lnSpc>
              <a:spcBef>
                <a:spcPct val="25000"/>
              </a:spcBef>
              <a:buClr>
                <a:schemeClr val="accent2"/>
              </a:buClr>
              <a:buSzPct val="75000"/>
              <a:buFont typeface="Wingdings" pitchFamily="2" charset="2"/>
              <a:buNone/>
            </a:pPr>
            <a:r>
              <a:rPr lang="fa-IR" sz="2400" b="1" dirty="0">
                <a:cs typeface="B Roya" pitchFamily="2" charset="-78"/>
              </a:rPr>
              <a:t>2- نوشتن موضوعي كه قرار است توفان ذهني در مورد آن صورت پذيرد. </a:t>
            </a:r>
          </a:p>
          <a:p>
            <a:pPr marL="0" indent="442913" algn="just" rtl="1">
              <a:lnSpc>
                <a:spcPct val="135000"/>
              </a:lnSpc>
              <a:spcBef>
                <a:spcPct val="25000"/>
              </a:spcBef>
              <a:buClr>
                <a:schemeClr val="accent2"/>
              </a:buClr>
              <a:buSzPct val="75000"/>
              <a:buFont typeface="Wingdings" pitchFamily="2" charset="2"/>
              <a:buNone/>
            </a:pPr>
            <a:r>
              <a:rPr lang="fa-IR" sz="2400" b="1" dirty="0">
                <a:cs typeface="B Roya" pitchFamily="2" charset="-78"/>
              </a:rPr>
              <a:t>3- شروع جريان ابراز نظرات </a:t>
            </a:r>
          </a:p>
          <a:p>
            <a:pPr marL="0" indent="442913" algn="just" rtl="1">
              <a:lnSpc>
                <a:spcPct val="135000"/>
              </a:lnSpc>
              <a:spcBef>
                <a:spcPct val="25000"/>
              </a:spcBef>
              <a:buClr>
                <a:schemeClr val="accent2"/>
              </a:buClr>
              <a:buSzPct val="75000"/>
              <a:buFont typeface="Wingdings" pitchFamily="2" charset="2"/>
              <a:buNone/>
            </a:pPr>
            <a:r>
              <a:rPr lang="fa-IR" sz="2400" b="1" dirty="0">
                <a:cs typeface="B Roya" pitchFamily="2" charset="-78"/>
              </a:rPr>
              <a:t>4-ثبت كليه نظرات ، هر قدر هم كه احمقانه به نظر بيايند. </a:t>
            </a:r>
          </a:p>
          <a:p>
            <a:pPr marL="0" indent="442913" algn="just" rtl="1">
              <a:lnSpc>
                <a:spcPct val="135000"/>
              </a:lnSpc>
              <a:spcBef>
                <a:spcPct val="25000"/>
              </a:spcBef>
              <a:buClr>
                <a:schemeClr val="accent2"/>
              </a:buClr>
              <a:buSzPct val="75000"/>
              <a:buFont typeface="Wingdings" pitchFamily="2" charset="2"/>
              <a:buNone/>
            </a:pPr>
            <a:r>
              <a:rPr lang="fa-IR" sz="2400" b="1" dirty="0">
                <a:cs typeface="B Roya" pitchFamily="2" charset="-78"/>
              </a:rPr>
              <a:t>5- تكوين نظرات.</a:t>
            </a:r>
          </a:p>
          <a:p>
            <a:pPr marL="0" indent="442913" algn="just" rtl="1">
              <a:lnSpc>
                <a:spcPct val="135000"/>
              </a:lnSpc>
              <a:spcBef>
                <a:spcPct val="25000"/>
              </a:spcBef>
              <a:buClr>
                <a:schemeClr val="accent2"/>
              </a:buClr>
              <a:buSzPct val="75000"/>
              <a:buFont typeface="Wingdings" pitchFamily="2" charset="2"/>
              <a:buNone/>
            </a:pPr>
            <a:r>
              <a:rPr lang="fa-IR" sz="2400" b="1" dirty="0">
                <a:cs typeface="B Roya" pitchFamily="2" charset="-78"/>
              </a:rPr>
              <a:t>6- ارزيابي نظرات با استفاده از اصل پارتو</a:t>
            </a:r>
          </a:p>
        </p:txBody>
      </p:sp>
    </p:spTree>
  </p:cSld>
  <p:clrMapOvr>
    <a:masterClrMapping/>
  </p:clrMapOvr>
  <p:transition spd="slow">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57188" y="642938"/>
            <a:ext cx="8501062" cy="5357812"/>
          </a:xfrm>
          <a:prstGeom prst="rect">
            <a:avLst/>
          </a:prstGeom>
          <a:noFill/>
          <a:ln w="76200" cmpd="tri">
            <a:noFill/>
            <a:miter lim="800000"/>
            <a:headEnd/>
            <a:tailEnd/>
          </a:ln>
        </p:spPr>
        <p:txBody>
          <a:bodyPr/>
          <a:lstStyle/>
          <a:p>
            <a:pPr marL="342900" indent="-342900" algn="r" rtl="1">
              <a:lnSpc>
                <a:spcPct val="80000"/>
              </a:lnSpc>
              <a:spcBef>
                <a:spcPct val="20000"/>
              </a:spcBef>
              <a:buFont typeface="Wingdings" pitchFamily="2" charset="2"/>
              <a:buNone/>
              <a:defRPr/>
            </a:pPr>
            <a:endParaRPr lang="ar-SA" altLang="ar-SA" sz="2800" kern="0" dirty="0">
              <a:latin typeface="+mn-lt"/>
              <a:cs typeface="Nazanin" pitchFamily="2" charset="-78"/>
            </a:endParaRPr>
          </a:p>
          <a:p>
            <a:pPr marL="342900" indent="-342900" algn="r" rtl="1">
              <a:lnSpc>
                <a:spcPct val="80000"/>
              </a:lnSpc>
              <a:spcBef>
                <a:spcPct val="20000"/>
              </a:spcBef>
              <a:buFont typeface="Wingdings" pitchFamily="2" charset="2"/>
              <a:buNone/>
              <a:defRPr/>
            </a:pPr>
            <a:endParaRPr lang="ar-SA" altLang="ar-SA" sz="2800" kern="0" dirty="0">
              <a:latin typeface="+mn-lt"/>
              <a:cs typeface="Nazanin" pitchFamily="2" charset="-78"/>
            </a:endParaRPr>
          </a:p>
          <a:p>
            <a:pPr marL="457200" indent="-457200" algn="r" rtl="1">
              <a:lnSpc>
                <a:spcPct val="120000"/>
              </a:lnSpc>
              <a:spcBef>
                <a:spcPct val="20000"/>
              </a:spcBef>
              <a:buFont typeface="Wingdings" panose="05000000000000000000" pitchFamily="2" charset="2"/>
              <a:buChar char="q"/>
              <a:defRPr/>
            </a:pPr>
            <a:r>
              <a:rPr lang="ar-SA" altLang="ar-SA" sz="3000" kern="0" dirty="0" smtClean="0">
                <a:latin typeface="+mn-lt"/>
                <a:cs typeface="B Titr" pitchFamily="2" charset="-78"/>
              </a:rPr>
              <a:t>خلاقيت </a:t>
            </a:r>
            <a:r>
              <a:rPr lang="ar-SA" altLang="ar-SA" sz="3000" kern="0" dirty="0">
                <a:latin typeface="+mn-lt"/>
                <a:cs typeface="B Titr" pitchFamily="2" charset="-78"/>
              </a:rPr>
              <a:t>را بعنوان نوعي مسأله گشايي مد نظر قرار </a:t>
            </a:r>
            <a:r>
              <a:rPr lang="ar-SA" altLang="ar-SA" sz="3000" kern="0" dirty="0" smtClean="0">
                <a:latin typeface="+mn-lt"/>
                <a:cs typeface="B Titr" pitchFamily="2" charset="-78"/>
              </a:rPr>
              <a:t>داده </a:t>
            </a:r>
            <a:r>
              <a:rPr lang="ar-SA" altLang="ar-SA" sz="3000" kern="0" dirty="0">
                <a:latin typeface="+mn-lt"/>
                <a:cs typeface="B Titr" pitchFamily="2" charset="-78"/>
              </a:rPr>
              <a:t>است . به نظر وي تفكرِ خلاق مختصراً عبارتست از </a:t>
            </a:r>
            <a:r>
              <a:rPr lang="ar-SA" altLang="ar-SA" sz="3000" kern="0" dirty="0" smtClean="0">
                <a:latin typeface="+mn-lt"/>
                <a:cs typeface="B Titr" pitchFamily="2" charset="-78"/>
              </a:rPr>
              <a:t>فرآيند </a:t>
            </a:r>
            <a:r>
              <a:rPr lang="ar-SA" altLang="ar-SA" sz="3000" kern="0" dirty="0">
                <a:latin typeface="+mn-lt"/>
                <a:cs typeface="B Titr" pitchFamily="2" charset="-78"/>
              </a:rPr>
              <a:t>حس كردن مسائل يا كاستي</a:t>
            </a:r>
            <a:r>
              <a:rPr lang="ar-SA" altLang="ar-SA" sz="3000" kern="0" dirty="0">
                <a:latin typeface="+mn-lt"/>
                <a:cs typeface="Nazanin" pitchFamily="2" charset="-78"/>
              </a:rPr>
              <a:t>‌</a:t>
            </a:r>
            <a:r>
              <a:rPr lang="ar-SA" altLang="ar-SA" sz="3000" kern="0" dirty="0">
                <a:latin typeface="+mn-lt"/>
                <a:cs typeface="B Titr" pitchFamily="2" charset="-78"/>
              </a:rPr>
              <a:t>هاي موجود در </a:t>
            </a:r>
            <a:r>
              <a:rPr lang="ar-SA" altLang="ar-SA" sz="3000" kern="0" dirty="0" smtClean="0">
                <a:latin typeface="+mn-lt"/>
                <a:cs typeface="B Titr" pitchFamily="2" charset="-78"/>
              </a:rPr>
              <a:t>اطلاعات </a:t>
            </a:r>
            <a:r>
              <a:rPr lang="ar-SA" altLang="ar-SA" sz="3000" kern="0" dirty="0">
                <a:latin typeface="+mn-lt"/>
                <a:cs typeface="B Titr" pitchFamily="2" charset="-78"/>
              </a:rPr>
              <a:t>، فرضيه سازي درباره حل مسائل </a:t>
            </a:r>
            <a:r>
              <a:rPr lang="ar-SA" altLang="ar-SA" sz="3000" kern="0" dirty="0" smtClean="0">
                <a:latin typeface="+mn-lt"/>
                <a:cs typeface="B Titr" pitchFamily="2" charset="-78"/>
              </a:rPr>
              <a:t>و </a:t>
            </a:r>
            <a:r>
              <a:rPr lang="ar-SA" altLang="ar-SA" sz="3000" kern="0" dirty="0">
                <a:latin typeface="+mn-lt"/>
                <a:cs typeface="B Titr" pitchFamily="2" charset="-78"/>
              </a:rPr>
              <a:t>رفع كاستي</a:t>
            </a:r>
            <a:r>
              <a:rPr lang="ar-SA" altLang="ar-SA" sz="3000" kern="0" dirty="0">
                <a:latin typeface="+mn-lt"/>
                <a:cs typeface="Nazanin" pitchFamily="2" charset="-78"/>
              </a:rPr>
              <a:t>‌</a:t>
            </a:r>
            <a:r>
              <a:rPr lang="ar-SA" altLang="ar-SA" sz="3000" kern="0" dirty="0">
                <a:latin typeface="+mn-lt"/>
                <a:cs typeface="B Titr" pitchFamily="2" charset="-78"/>
              </a:rPr>
              <a:t>ها ، ارزيابي و آزمودن فرضيه</a:t>
            </a:r>
            <a:r>
              <a:rPr lang="ar-SA" altLang="ar-SA" sz="3000" kern="0" dirty="0">
                <a:latin typeface="+mn-lt"/>
                <a:cs typeface="Nazanin" pitchFamily="2" charset="-78"/>
              </a:rPr>
              <a:t>‌</a:t>
            </a:r>
            <a:r>
              <a:rPr lang="ar-SA" altLang="ar-SA" sz="3000" kern="0" dirty="0">
                <a:latin typeface="+mn-lt"/>
                <a:cs typeface="B Titr" pitchFamily="2" charset="-78"/>
              </a:rPr>
              <a:t>ها ، بازنگري و بازآزمايي آنها و سرانجام انتقال نتايج به ديگران .</a:t>
            </a:r>
          </a:p>
          <a:p>
            <a:pPr marL="342900" indent="-342900" algn="r" rtl="1">
              <a:lnSpc>
                <a:spcPct val="120000"/>
              </a:lnSpc>
              <a:spcBef>
                <a:spcPct val="20000"/>
              </a:spcBef>
              <a:buFont typeface="Wingdings" pitchFamily="2" charset="2"/>
              <a:buNone/>
              <a:defRPr/>
            </a:pPr>
            <a:r>
              <a:rPr lang="ar-SA" altLang="ar-SA" sz="4000" kern="0" dirty="0">
                <a:latin typeface="+mn-lt"/>
                <a:cs typeface="Nazanin" pitchFamily="2" charset="-78"/>
              </a:rPr>
              <a:t> </a:t>
            </a:r>
            <a:endParaRPr lang="en-US" altLang="ar-SA" sz="4000" kern="0" dirty="0">
              <a:latin typeface="+mn-lt"/>
              <a:cs typeface="Nazanin" pitchFamily="2" charset="-78"/>
            </a:endParaRPr>
          </a:p>
        </p:txBody>
      </p:sp>
      <p:sp>
        <p:nvSpPr>
          <p:cNvPr id="3" name="Title 1"/>
          <p:cNvSpPr>
            <a:spLocks noGrp="1"/>
          </p:cNvSpPr>
          <p:nvPr>
            <p:ph type="title"/>
          </p:nvPr>
        </p:nvSpPr>
        <p:spPr>
          <a:xfrm>
            <a:off x="301752" y="228600"/>
            <a:ext cx="8534400" cy="758952"/>
          </a:xfrm>
        </p:spPr>
        <p:txBody>
          <a:bodyPr/>
          <a:lstStyle/>
          <a:p>
            <a:r>
              <a:rPr lang="fa-IR" dirty="0" smtClean="0">
                <a:cs typeface="B Titr" pitchFamily="2" charset="-78"/>
              </a:rPr>
              <a:t>تعاريف خلاقيت</a:t>
            </a:r>
            <a:endParaRPr lang="fa-IR" dirty="0">
              <a:cs typeface="B Titr" pitchFamily="2" charset="-78"/>
            </a:endParaRPr>
          </a:p>
        </p:txBody>
      </p:sp>
    </p:spTree>
  </p:cSld>
  <p:clrMapOvr>
    <a:masterClrMapping/>
  </p:clrMapOvr>
  <p:transition spd="slow">
    <p:strips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title"/>
          </p:nvPr>
        </p:nvSpPr>
        <p:spPr>
          <a:xfrm>
            <a:off x="500034" y="-142900"/>
            <a:ext cx="8229600" cy="1143000"/>
          </a:xfrm>
          <a:noFill/>
          <a:ln/>
        </p:spPr>
        <p:txBody>
          <a:bodyPr/>
          <a:lstStyle/>
          <a:p>
            <a:r>
              <a:rPr lang="fa-IR" sz="3100" b="1" dirty="0">
                <a:cs typeface="B Roya" pitchFamily="2" charset="-78"/>
              </a:rPr>
              <a:t>دلايل كاهش اثربخشي گروههاي حل مساله :</a:t>
            </a:r>
            <a:endParaRPr lang="en-US" sz="3100" b="1" dirty="0">
              <a:cs typeface="B Roya" pitchFamily="2" charset="-78"/>
            </a:endParaRPr>
          </a:p>
        </p:txBody>
      </p:sp>
      <p:sp>
        <p:nvSpPr>
          <p:cNvPr id="446466" name="Rectangle 2"/>
          <p:cNvSpPr>
            <a:spLocks noGrp="1" noChangeArrowheads="1"/>
          </p:cNvSpPr>
          <p:nvPr>
            <p:ph type="body" sz="half" idx="1"/>
          </p:nvPr>
        </p:nvSpPr>
        <p:spPr>
          <a:xfrm>
            <a:off x="231775" y="1600200"/>
            <a:ext cx="8721725" cy="4525963"/>
          </a:xfrm>
          <a:noFill/>
          <a:ln/>
        </p:spPr>
        <p:txBody>
          <a:bodyPr/>
          <a:lstStyle/>
          <a:p>
            <a:pPr marL="0" indent="442913" algn="just" rtl="1">
              <a:lnSpc>
                <a:spcPct val="135000"/>
              </a:lnSpc>
              <a:spcBef>
                <a:spcPct val="25000"/>
              </a:spcBef>
              <a:buClr>
                <a:schemeClr val="accent2"/>
              </a:buClr>
              <a:buSzPct val="75000"/>
              <a:buFont typeface="Wingdings" pitchFamily="2" charset="2"/>
              <a:buNone/>
            </a:pPr>
            <a:endParaRPr lang="fa-IR" sz="2600" b="1" dirty="0">
              <a:cs typeface="B Roya" pitchFamily="2" charset="-78"/>
            </a:endParaRPr>
          </a:p>
          <a:p>
            <a:pPr marL="0" indent="442913" algn="just" rtl="1">
              <a:lnSpc>
                <a:spcPct val="135000"/>
              </a:lnSpc>
              <a:spcBef>
                <a:spcPct val="25000"/>
              </a:spcBef>
              <a:buClr>
                <a:schemeClr val="accent2"/>
              </a:buClr>
              <a:buSzPct val="55000"/>
              <a:buFont typeface="Wingdings" pitchFamily="2" charset="2"/>
              <a:buBlip>
                <a:blip r:embed="rId2"/>
              </a:buBlip>
            </a:pPr>
            <a:r>
              <a:rPr lang="fa-IR" sz="3200" b="1" dirty="0">
                <a:cs typeface="B Roya" pitchFamily="2" charset="-78"/>
              </a:rPr>
              <a:t>وجود برداشتهاي مختلف از مشكل </a:t>
            </a:r>
          </a:p>
          <a:p>
            <a:pPr marL="0" indent="442913" algn="just" rtl="1">
              <a:lnSpc>
                <a:spcPct val="135000"/>
              </a:lnSpc>
              <a:spcBef>
                <a:spcPct val="25000"/>
              </a:spcBef>
              <a:buClr>
                <a:schemeClr val="accent2"/>
              </a:buClr>
              <a:buSzPct val="55000"/>
              <a:buFont typeface="Wingdings" pitchFamily="2" charset="2"/>
              <a:buBlip>
                <a:blip r:embed="rId2"/>
              </a:buBlip>
            </a:pPr>
            <a:r>
              <a:rPr lang="fa-IR" sz="3200" b="1" dirty="0">
                <a:cs typeface="B Roya" pitchFamily="2" charset="-78"/>
              </a:rPr>
              <a:t>تعريف نامناسب مساله ( تداخل بين مساله و علت و راه حل ) </a:t>
            </a:r>
          </a:p>
          <a:p>
            <a:pPr marL="0" indent="442913" algn="just" rtl="1">
              <a:lnSpc>
                <a:spcPct val="135000"/>
              </a:lnSpc>
              <a:spcBef>
                <a:spcPct val="25000"/>
              </a:spcBef>
              <a:buClr>
                <a:schemeClr val="accent2"/>
              </a:buClr>
              <a:buSzPct val="55000"/>
              <a:buFont typeface="Wingdings" pitchFamily="2" charset="2"/>
              <a:buBlip>
                <a:blip r:embed="rId2"/>
              </a:buBlip>
            </a:pPr>
            <a:r>
              <a:rPr lang="fa-IR" sz="3200" b="1" dirty="0">
                <a:cs typeface="B Roya" pitchFamily="2" charset="-78"/>
              </a:rPr>
              <a:t>گسترده بودن و كلي بودن صورت مساله </a:t>
            </a:r>
          </a:p>
        </p:txBody>
      </p:sp>
    </p:spTree>
  </p:cSld>
  <p:clrMapOvr>
    <a:masterClrMapping/>
  </p:clrMapOvr>
  <p:transition spd="slow">
    <p:pull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500034" y="428604"/>
            <a:ext cx="8229600" cy="665162"/>
          </a:xfrm>
          <a:noFill/>
          <a:ln/>
        </p:spPr>
        <p:txBody>
          <a:bodyPr/>
          <a:lstStyle/>
          <a:p>
            <a:r>
              <a:rPr lang="fa-IR" sz="3400" b="1" dirty="0">
                <a:solidFill>
                  <a:srgbClr val="000066"/>
                </a:solidFill>
                <a:cs typeface="B Roya" pitchFamily="2" charset="-78"/>
              </a:rPr>
              <a:t>تعريف روشني از مشكلات </a:t>
            </a:r>
            <a:endParaRPr lang="en-US" sz="3400" b="1" dirty="0">
              <a:solidFill>
                <a:srgbClr val="000066"/>
              </a:solidFill>
              <a:cs typeface="B Roya" pitchFamily="2" charset="-78"/>
            </a:endParaRPr>
          </a:p>
        </p:txBody>
      </p:sp>
      <p:sp>
        <p:nvSpPr>
          <p:cNvPr id="447491" name="Rectangle 3"/>
          <p:cNvSpPr>
            <a:spLocks noGrp="1" noChangeArrowheads="1"/>
          </p:cNvSpPr>
          <p:nvPr>
            <p:ph type="body" sz="half" idx="1"/>
          </p:nvPr>
        </p:nvSpPr>
        <p:spPr>
          <a:xfrm>
            <a:off x="231775" y="1230313"/>
            <a:ext cx="8721725" cy="4965700"/>
          </a:xfrm>
          <a:noFill/>
          <a:ln/>
        </p:spPr>
        <p:txBody>
          <a:bodyPr>
            <a:noAutofit/>
          </a:bodyPr>
          <a:lstStyle/>
          <a:p>
            <a:pPr marL="0" indent="442913" algn="just" rtl="1">
              <a:lnSpc>
                <a:spcPct val="125000"/>
              </a:lnSpc>
              <a:spcBef>
                <a:spcPct val="15000"/>
              </a:spcBef>
              <a:buClr>
                <a:schemeClr val="accent2"/>
              </a:buClr>
              <a:buSzPct val="75000"/>
              <a:buFont typeface="Wingdings" pitchFamily="2" charset="2"/>
              <a:buNone/>
            </a:pPr>
            <a:r>
              <a:rPr lang="fa-IR" sz="2400" b="1" dirty="0">
                <a:cs typeface="B Roya" pitchFamily="2" charset="-78"/>
              </a:rPr>
              <a:t>مرحله 1 : تعيين حوزه مشكلات </a:t>
            </a:r>
          </a:p>
          <a:p>
            <a:pPr marL="0" indent="442913" algn="just" rtl="1">
              <a:lnSpc>
                <a:spcPct val="125000"/>
              </a:lnSpc>
              <a:spcBef>
                <a:spcPct val="15000"/>
              </a:spcBef>
              <a:buClr>
                <a:schemeClr val="accent2"/>
              </a:buClr>
              <a:buSzPct val="55000"/>
              <a:buFont typeface="Wingdings" pitchFamily="2" charset="2"/>
              <a:buNone/>
            </a:pPr>
            <a:r>
              <a:rPr lang="fa-IR" sz="2400" b="1" dirty="0">
                <a:cs typeface="B Roya" pitchFamily="2" charset="-78"/>
              </a:rPr>
              <a:t>تكنيكهاي مورد استفاده : </a:t>
            </a:r>
          </a:p>
          <a:p>
            <a:pPr marL="908050" lvl="1" algn="just" rtl="1">
              <a:lnSpc>
                <a:spcPct val="125000"/>
              </a:lnSpc>
              <a:spcBef>
                <a:spcPct val="15000"/>
              </a:spcBef>
              <a:buClr>
                <a:schemeClr val="accent2"/>
              </a:buClr>
              <a:buSzPct val="75000"/>
              <a:buFont typeface="Wingdings" pitchFamily="2" charset="2"/>
              <a:buChar char="v"/>
            </a:pPr>
            <a:r>
              <a:rPr lang="fa-IR" sz="2400" b="1" dirty="0">
                <a:cs typeface="B Roya" pitchFamily="2" charset="-78"/>
              </a:rPr>
              <a:t>تحليل موضوعات </a:t>
            </a:r>
          </a:p>
          <a:p>
            <a:pPr marL="908050" lvl="1" algn="just" rtl="1">
              <a:lnSpc>
                <a:spcPct val="125000"/>
              </a:lnSpc>
              <a:spcBef>
                <a:spcPct val="15000"/>
              </a:spcBef>
              <a:buClr>
                <a:schemeClr val="accent2"/>
              </a:buClr>
              <a:buSzPct val="75000"/>
              <a:buFont typeface="Wingdings" pitchFamily="2" charset="2"/>
              <a:buNone/>
            </a:pPr>
            <a:r>
              <a:rPr lang="fa-IR" sz="2400" b="1" dirty="0">
                <a:cs typeface="B Roya" pitchFamily="2" charset="-78"/>
              </a:rPr>
              <a:t>مرتب كردن فهرست غير منظم نظرات بدست آمده از جلسه توفان ذهني </a:t>
            </a:r>
          </a:p>
          <a:p>
            <a:pPr marL="908050" lvl="1" algn="just" rtl="1">
              <a:lnSpc>
                <a:spcPct val="125000"/>
              </a:lnSpc>
              <a:spcBef>
                <a:spcPct val="15000"/>
              </a:spcBef>
              <a:buClr>
                <a:schemeClr val="accent2"/>
              </a:buClr>
              <a:buSzPct val="75000"/>
              <a:buFont typeface="Wingdings" pitchFamily="2" charset="2"/>
              <a:buChar char="v"/>
            </a:pPr>
            <a:r>
              <a:rPr lang="fa-IR" sz="2400" b="1" dirty="0">
                <a:cs typeface="B Roya" pitchFamily="2" charset="-78"/>
              </a:rPr>
              <a:t>چهار رهنمود : پاسخگويي به سوالات زير : </a:t>
            </a:r>
          </a:p>
          <a:p>
            <a:pPr marL="908050" lvl="1" algn="just" rtl="1">
              <a:lnSpc>
                <a:spcPct val="125000"/>
              </a:lnSpc>
              <a:spcBef>
                <a:spcPct val="15000"/>
              </a:spcBef>
              <a:buClr>
                <a:schemeClr val="accent2"/>
              </a:buClr>
              <a:buSzPct val="75000"/>
              <a:buFont typeface="Wingdings" pitchFamily="2" charset="2"/>
              <a:buNone/>
            </a:pPr>
            <a:r>
              <a:rPr lang="fa-IR" sz="2400" b="1" dirty="0">
                <a:cs typeface="B Roya" pitchFamily="2" charset="-78"/>
              </a:rPr>
              <a:t>1- آيا اين مساله در حوزه كار ما قرار دارد ؟ </a:t>
            </a:r>
          </a:p>
          <a:p>
            <a:pPr marL="908050" lvl="1" algn="just" rtl="1">
              <a:lnSpc>
                <a:spcPct val="125000"/>
              </a:lnSpc>
              <a:spcBef>
                <a:spcPct val="15000"/>
              </a:spcBef>
              <a:buClr>
                <a:schemeClr val="accent2"/>
              </a:buClr>
              <a:buSzPct val="75000"/>
              <a:buFont typeface="Wingdings" pitchFamily="2" charset="2"/>
              <a:buNone/>
            </a:pPr>
            <a:r>
              <a:rPr lang="fa-IR" sz="2400" b="1" dirty="0">
                <a:cs typeface="B Roya" pitchFamily="2" charset="-78"/>
              </a:rPr>
              <a:t>2- آيا مي</a:t>
            </a:r>
            <a:r>
              <a:rPr lang="fa-IR" sz="2400" b="1" dirty="0">
                <a:cs typeface="Roya" pitchFamily="2" charset="-78"/>
              </a:rPr>
              <a:t>‌</a:t>
            </a:r>
            <a:r>
              <a:rPr lang="fa-IR" sz="2400" b="1" dirty="0">
                <a:cs typeface="B Roya" pitchFamily="2" charset="-78"/>
              </a:rPr>
              <a:t>توانيم در زماني معقول و منطقي كاري براي آن انجام دهيم ؟ </a:t>
            </a:r>
          </a:p>
          <a:p>
            <a:pPr marL="908050" lvl="1" algn="just" rtl="1">
              <a:lnSpc>
                <a:spcPct val="125000"/>
              </a:lnSpc>
              <a:spcBef>
                <a:spcPct val="15000"/>
              </a:spcBef>
              <a:buClr>
                <a:schemeClr val="accent2"/>
              </a:buClr>
              <a:buSzPct val="75000"/>
              <a:buFont typeface="Wingdings" pitchFamily="2" charset="2"/>
              <a:buNone/>
            </a:pPr>
            <a:r>
              <a:rPr lang="fa-IR" sz="2400" b="1" dirty="0">
                <a:cs typeface="B Roya" pitchFamily="2" charset="-78"/>
              </a:rPr>
              <a:t>3- آيا مي</a:t>
            </a:r>
            <a:r>
              <a:rPr lang="fa-IR" sz="2400" b="1" dirty="0">
                <a:cs typeface="Roya" pitchFamily="2" charset="-78"/>
              </a:rPr>
              <a:t>‌</a:t>
            </a:r>
            <a:r>
              <a:rPr lang="fa-IR" sz="2400" b="1" dirty="0">
                <a:cs typeface="B Roya" pitchFamily="2" charset="-78"/>
              </a:rPr>
              <a:t>توانيم اطلاعات مورد نياز را درباره آن جمع آوري كنيم ؟ </a:t>
            </a:r>
          </a:p>
          <a:p>
            <a:pPr marL="908050" lvl="1" algn="just" rtl="1">
              <a:lnSpc>
                <a:spcPct val="125000"/>
              </a:lnSpc>
              <a:spcBef>
                <a:spcPct val="15000"/>
              </a:spcBef>
              <a:buClr>
                <a:schemeClr val="accent2"/>
              </a:buClr>
              <a:buSzPct val="75000"/>
              <a:buFont typeface="Wingdings" pitchFamily="2" charset="2"/>
              <a:buNone/>
            </a:pPr>
            <a:r>
              <a:rPr lang="fa-IR" sz="2400" b="1" dirty="0">
                <a:cs typeface="B Roya" pitchFamily="2" charset="-78"/>
              </a:rPr>
              <a:t>4- آيا واقعا قصد حل مساله را داريم ؟</a:t>
            </a:r>
          </a:p>
        </p:txBody>
      </p:sp>
    </p:spTree>
  </p:cSld>
  <p:clrMapOvr>
    <a:masterClrMapping/>
  </p:clrMapOvr>
  <p:transition spd="slow">
    <p:whee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432154" y="332656"/>
            <a:ext cx="8229600" cy="665162"/>
          </a:xfrm>
          <a:noFill/>
          <a:ln/>
        </p:spPr>
        <p:txBody>
          <a:bodyPr/>
          <a:lstStyle/>
          <a:p>
            <a:pPr algn="just" rtl="1"/>
            <a:r>
              <a:rPr lang="fa-IR" sz="3400" b="1" dirty="0">
                <a:solidFill>
                  <a:srgbClr val="000066"/>
                </a:solidFill>
                <a:cs typeface="B Roya" pitchFamily="2" charset="-78"/>
              </a:rPr>
              <a:t>انتخاب  و اولويت بندي مسائل </a:t>
            </a:r>
            <a:endParaRPr lang="en-US" sz="3400" b="1" dirty="0">
              <a:solidFill>
                <a:srgbClr val="000066"/>
              </a:solidFill>
              <a:cs typeface="B Roya" pitchFamily="2" charset="-78"/>
            </a:endParaRPr>
          </a:p>
        </p:txBody>
      </p:sp>
      <p:sp>
        <p:nvSpPr>
          <p:cNvPr id="448515" name="Rectangle 3"/>
          <p:cNvSpPr>
            <a:spLocks noGrp="1" noChangeArrowheads="1"/>
          </p:cNvSpPr>
          <p:nvPr>
            <p:ph type="body" sz="half" idx="1"/>
          </p:nvPr>
        </p:nvSpPr>
        <p:spPr>
          <a:xfrm>
            <a:off x="422275" y="1989138"/>
            <a:ext cx="8721725" cy="1957387"/>
          </a:xfrm>
          <a:noFill/>
          <a:ln/>
        </p:spPr>
        <p:txBody>
          <a:bodyPr>
            <a:noAutofit/>
          </a:bodyPr>
          <a:lstStyle/>
          <a:p>
            <a:pPr marL="908050" lvl="1" algn="just">
              <a:lnSpc>
                <a:spcPct val="125000"/>
              </a:lnSpc>
              <a:spcBef>
                <a:spcPct val="15000"/>
              </a:spcBef>
              <a:buClr>
                <a:schemeClr val="accent2"/>
              </a:buClr>
              <a:buSzPct val="75000"/>
              <a:buFont typeface="Wingdings" pitchFamily="2" charset="2"/>
              <a:buChar char="v"/>
            </a:pPr>
            <a:r>
              <a:rPr lang="fa-IR" sz="3200" b="1" dirty="0">
                <a:cs typeface="B Roya" pitchFamily="2" charset="-78"/>
              </a:rPr>
              <a:t>اكنون بايد از اعضاي گروه خواسته شود تا صورت مساله را به دقت بررسي كنند. </a:t>
            </a:r>
          </a:p>
          <a:p>
            <a:pPr marL="908050" lvl="1" algn="just">
              <a:lnSpc>
                <a:spcPct val="125000"/>
              </a:lnSpc>
              <a:spcBef>
                <a:spcPct val="15000"/>
              </a:spcBef>
              <a:buClr>
                <a:schemeClr val="accent2"/>
              </a:buClr>
              <a:buSzPct val="75000"/>
              <a:buFont typeface="Wingdings" pitchFamily="2" charset="2"/>
              <a:buChar char="v"/>
            </a:pPr>
            <a:r>
              <a:rPr lang="fa-IR" sz="3200" b="1" dirty="0">
                <a:cs typeface="B Roya" pitchFamily="2" charset="-78"/>
              </a:rPr>
              <a:t>از اعضا خواسته شود كارتهاي خود را نشان دهند و پاسخهاي خود را دسته بندي كنند و نظرات مشابه را در يك دسته قرار دهند. </a:t>
            </a:r>
          </a:p>
          <a:p>
            <a:pPr marL="908050" lvl="1" algn="just">
              <a:lnSpc>
                <a:spcPct val="125000"/>
              </a:lnSpc>
              <a:spcBef>
                <a:spcPct val="15000"/>
              </a:spcBef>
              <a:buClr>
                <a:schemeClr val="accent2"/>
              </a:buClr>
              <a:buSzPct val="75000"/>
              <a:buFont typeface="Wingdings" pitchFamily="2" charset="2"/>
              <a:buChar char="v"/>
            </a:pPr>
            <a:r>
              <a:rPr lang="fa-IR" sz="3200" b="1" dirty="0">
                <a:cs typeface="B Roya" pitchFamily="2" charset="-78"/>
              </a:rPr>
              <a:t>بحث و گفتگو درباره مساله واقعي نهفته و رسيدن به توافق نهايي.</a:t>
            </a: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642910" y="357166"/>
            <a:ext cx="8229600" cy="636588"/>
          </a:xfrm>
          <a:noFill/>
          <a:ln/>
        </p:spPr>
        <p:txBody>
          <a:bodyPr/>
          <a:lstStyle/>
          <a:p>
            <a:r>
              <a:rPr lang="fa-IR" sz="3200" b="1" dirty="0">
                <a:solidFill>
                  <a:srgbClr val="000000"/>
                </a:solidFill>
                <a:effectLst>
                  <a:outerShdw blurRad="38100" dist="38100" dir="2700000" algn="tl">
                    <a:srgbClr val="FFFFFF"/>
                  </a:outerShdw>
                </a:effectLst>
                <a:cs typeface="B Roya" pitchFamily="2" charset="-78"/>
              </a:rPr>
              <a:t>اولويت بندي انتخاب مسئله</a:t>
            </a:r>
            <a:endParaRPr lang="en-US" sz="3200" b="1" dirty="0">
              <a:solidFill>
                <a:schemeClr val="tx1"/>
              </a:solidFill>
              <a:effectLst>
                <a:outerShdw blurRad="38100" dist="38100" dir="2700000" algn="tl">
                  <a:srgbClr val="FFFFFF"/>
                </a:outerShdw>
              </a:effectLst>
              <a:cs typeface="B Roya" pitchFamily="2" charset="-78"/>
            </a:endParaRPr>
          </a:p>
        </p:txBody>
      </p:sp>
      <p:sp>
        <p:nvSpPr>
          <p:cNvPr id="449539" name="Line 3"/>
          <p:cNvSpPr>
            <a:spLocks noChangeShapeType="1"/>
          </p:cNvSpPr>
          <p:nvPr/>
        </p:nvSpPr>
        <p:spPr bwMode="auto">
          <a:xfrm>
            <a:off x="4102100" y="80963"/>
            <a:ext cx="0" cy="0"/>
          </a:xfrm>
          <a:prstGeom prst="line">
            <a:avLst/>
          </a:prstGeom>
          <a:noFill/>
          <a:ln w="12700" cap="rnd">
            <a:solidFill>
              <a:srgbClr val="000000"/>
            </a:solidFill>
            <a:round/>
            <a:headEnd/>
            <a:tailEnd/>
          </a:ln>
          <a:effectLst/>
        </p:spPr>
        <p:txBody>
          <a:bodyPr/>
          <a:lstStyle/>
          <a:p>
            <a:endParaRPr lang="fa-IR"/>
          </a:p>
        </p:txBody>
      </p:sp>
      <p:sp>
        <p:nvSpPr>
          <p:cNvPr id="449540" name="Line 4"/>
          <p:cNvSpPr>
            <a:spLocks noChangeShapeType="1"/>
          </p:cNvSpPr>
          <p:nvPr/>
        </p:nvSpPr>
        <p:spPr bwMode="auto">
          <a:xfrm>
            <a:off x="4102100" y="80963"/>
            <a:ext cx="0" cy="0"/>
          </a:xfrm>
          <a:prstGeom prst="line">
            <a:avLst/>
          </a:prstGeom>
          <a:noFill/>
          <a:ln w="12700" cap="rnd">
            <a:solidFill>
              <a:srgbClr val="000000"/>
            </a:solidFill>
            <a:round/>
            <a:headEnd/>
            <a:tailEnd/>
          </a:ln>
          <a:effectLst/>
        </p:spPr>
        <p:txBody>
          <a:bodyPr/>
          <a:lstStyle/>
          <a:p>
            <a:endParaRPr lang="fa-IR"/>
          </a:p>
        </p:txBody>
      </p:sp>
      <p:sp>
        <p:nvSpPr>
          <p:cNvPr id="449541" name="Line 5"/>
          <p:cNvSpPr>
            <a:spLocks noChangeShapeType="1"/>
          </p:cNvSpPr>
          <p:nvPr/>
        </p:nvSpPr>
        <p:spPr bwMode="auto">
          <a:xfrm>
            <a:off x="4102100" y="760413"/>
            <a:ext cx="0" cy="0"/>
          </a:xfrm>
          <a:prstGeom prst="line">
            <a:avLst/>
          </a:prstGeom>
          <a:noFill/>
          <a:ln w="12700" cap="rnd">
            <a:solidFill>
              <a:srgbClr val="000000"/>
            </a:solidFill>
            <a:round/>
            <a:headEnd/>
            <a:tailEnd/>
          </a:ln>
          <a:effectLst/>
        </p:spPr>
        <p:txBody>
          <a:bodyPr/>
          <a:lstStyle/>
          <a:p>
            <a:endParaRPr lang="fa-IR"/>
          </a:p>
        </p:txBody>
      </p:sp>
      <p:sp>
        <p:nvSpPr>
          <p:cNvPr id="449542" name="Line 6"/>
          <p:cNvSpPr>
            <a:spLocks noChangeShapeType="1"/>
          </p:cNvSpPr>
          <p:nvPr/>
        </p:nvSpPr>
        <p:spPr bwMode="auto">
          <a:xfrm>
            <a:off x="4102100" y="760413"/>
            <a:ext cx="0" cy="0"/>
          </a:xfrm>
          <a:prstGeom prst="line">
            <a:avLst/>
          </a:prstGeom>
          <a:noFill/>
          <a:ln w="12700" cap="rnd">
            <a:solidFill>
              <a:srgbClr val="000000"/>
            </a:solidFill>
            <a:round/>
            <a:headEnd/>
            <a:tailEnd/>
          </a:ln>
          <a:effectLst/>
        </p:spPr>
        <p:txBody>
          <a:bodyPr/>
          <a:lstStyle/>
          <a:p>
            <a:endParaRPr lang="fa-IR"/>
          </a:p>
        </p:txBody>
      </p:sp>
      <p:sp>
        <p:nvSpPr>
          <p:cNvPr id="449543" name="Line 7"/>
          <p:cNvSpPr>
            <a:spLocks noChangeShapeType="1"/>
          </p:cNvSpPr>
          <p:nvPr/>
        </p:nvSpPr>
        <p:spPr bwMode="auto">
          <a:xfrm>
            <a:off x="4102100" y="1039813"/>
            <a:ext cx="0" cy="0"/>
          </a:xfrm>
          <a:prstGeom prst="line">
            <a:avLst/>
          </a:prstGeom>
          <a:noFill/>
          <a:ln w="12700" cap="rnd">
            <a:solidFill>
              <a:srgbClr val="000000"/>
            </a:solidFill>
            <a:round/>
            <a:headEnd/>
            <a:tailEnd/>
          </a:ln>
          <a:effectLst/>
        </p:spPr>
        <p:txBody>
          <a:bodyPr/>
          <a:lstStyle/>
          <a:p>
            <a:endParaRPr lang="fa-IR"/>
          </a:p>
        </p:txBody>
      </p:sp>
      <p:sp>
        <p:nvSpPr>
          <p:cNvPr id="449544" name="Line 8"/>
          <p:cNvSpPr>
            <a:spLocks noChangeShapeType="1"/>
          </p:cNvSpPr>
          <p:nvPr/>
        </p:nvSpPr>
        <p:spPr bwMode="auto">
          <a:xfrm>
            <a:off x="4102100" y="1039813"/>
            <a:ext cx="0" cy="0"/>
          </a:xfrm>
          <a:prstGeom prst="line">
            <a:avLst/>
          </a:prstGeom>
          <a:noFill/>
          <a:ln w="12700" cap="rnd">
            <a:solidFill>
              <a:srgbClr val="000000"/>
            </a:solidFill>
            <a:round/>
            <a:headEnd/>
            <a:tailEnd/>
          </a:ln>
          <a:effectLst/>
        </p:spPr>
        <p:txBody>
          <a:bodyPr/>
          <a:lstStyle/>
          <a:p>
            <a:endParaRPr lang="fa-IR"/>
          </a:p>
        </p:txBody>
      </p:sp>
      <p:sp>
        <p:nvSpPr>
          <p:cNvPr id="449545" name="Line 9"/>
          <p:cNvSpPr>
            <a:spLocks noChangeShapeType="1"/>
          </p:cNvSpPr>
          <p:nvPr/>
        </p:nvSpPr>
        <p:spPr bwMode="auto">
          <a:xfrm>
            <a:off x="4102100" y="1319213"/>
            <a:ext cx="0" cy="0"/>
          </a:xfrm>
          <a:prstGeom prst="line">
            <a:avLst/>
          </a:prstGeom>
          <a:noFill/>
          <a:ln w="12700" cap="rnd">
            <a:solidFill>
              <a:srgbClr val="000000"/>
            </a:solidFill>
            <a:round/>
            <a:headEnd/>
            <a:tailEnd/>
          </a:ln>
          <a:effectLst/>
        </p:spPr>
        <p:txBody>
          <a:bodyPr/>
          <a:lstStyle/>
          <a:p>
            <a:endParaRPr lang="fa-IR"/>
          </a:p>
        </p:txBody>
      </p:sp>
      <p:sp>
        <p:nvSpPr>
          <p:cNvPr id="449546" name="Line 10"/>
          <p:cNvSpPr>
            <a:spLocks noChangeShapeType="1"/>
          </p:cNvSpPr>
          <p:nvPr/>
        </p:nvSpPr>
        <p:spPr bwMode="auto">
          <a:xfrm>
            <a:off x="4102100" y="1319213"/>
            <a:ext cx="0" cy="0"/>
          </a:xfrm>
          <a:prstGeom prst="line">
            <a:avLst/>
          </a:prstGeom>
          <a:noFill/>
          <a:ln w="12700" cap="rnd">
            <a:solidFill>
              <a:srgbClr val="000000"/>
            </a:solidFill>
            <a:round/>
            <a:headEnd/>
            <a:tailEnd/>
          </a:ln>
          <a:effectLst/>
        </p:spPr>
        <p:txBody>
          <a:bodyPr/>
          <a:lstStyle/>
          <a:p>
            <a:endParaRPr lang="fa-IR"/>
          </a:p>
        </p:txBody>
      </p:sp>
      <p:sp>
        <p:nvSpPr>
          <p:cNvPr id="449547" name="Line 11"/>
          <p:cNvSpPr>
            <a:spLocks noChangeShapeType="1"/>
          </p:cNvSpPr>
          <p:nvPr/>
        </p:nvSpPr>
        <p:spPr bwMode="auto">
          <a:xfrm>
            <a:off x="4102100" y="1598613"/>
            <a:ext cx="0" cy="0"/>
          </a:xfrm>
          <a:prstGeom prst="line">
            <a:avLst/>
          </a:prstGeom>
          <a:noFill/>
          <a:ln w="12700" cap="rnd">
            <a:solidFill>
              <a:srgbClr val="000000"/>
            </a:solidFill>
            <a:round/>
            <a:headEnd/>
            <a:tailEnd/>
          </a:ln>
          <a:effectLst/>
        </p:spPr>
        <p:txBody>
          <a:bodyPr/>
          <a:lstStyle/>
          <a:p>
            <a:endParaRPr lang="fa-IR"/>
          </a:p>
        </p:txBody>
      </p:sp>
      <p:sp>
        <p:nvSpPr>
          <p:cNvPr id="449548" name="Line 12"/>
          <p:cNvSpPr>
            <a:spLocks noChangeShapeType="1"/>
          </p:cNvSpPr>
          <p:nvPr/>
        </p:nvSpPr>
        <p:spPr bwMode="auto">
          <a:xfrm>
            <a:off x="4102100" y="1598613"/>
            <a:ext cx="0" cy="0"/>
          </a:xfrm>
          <a:prstGeom prst="line">
            <a:avLst/>
          </a:prstGeom>
          <a:noFill/>
          <a:ln w="12700" cap="rnd">
            <a:solidFill>
              <a:srgbClr val="000000"/>
            </a:solidFill>
            <a:round/>
            <a:headEnd/>
            <a:tailEnd/>
          </a:ln>
          <a:effectLst/>
        </p:spPr>
        <p:txBody>
          <a:bodyPr/>
          <a:lstStyle/>
          <a:p>
            <a:endParaRPr lang="fa-IR"/>
          </a:p>
        </p:txBody>
      </p:sp>
      <p:sp>
        <p:nvSpPr>
          <p:cNvPr id="449549" name="Line 13"/>
          <p:cNvSpPr>
            <a:spLocks noChangeShapeType="1"/>
          </p:cNvSpPr>
          <p:nvPr/>
        </p:nvSpPr>
        <p:spPr bwMode="auto">
          <a:xfrm>
            <a:off x="3157538" y="1878013"/>
            <a:ext cx="0" cy="0"/>
          </a:xfrm>
          <a:prstGeom prst="line">
            <a:avLst/>
          </a:prstGeom>
          <a:noFill/>
          <a:ln w="25400" cap="rnd">
            <a:solidFill>
              <a:srgbClr val="000000"/>
            </a:solidFill>
            <a:round/>
            <a:headEnd/>
            <a:tailEnd/>
          </a:ln>
          <a:effectLst/>
        </p:spPr>
        <p:txBody>
          <a:bodyPr/>
          <a:lstStyle/>
          <a:p>
            <a:endParaRPr lang="fa-IR"/>
          </a:p>
        </p:txBody>
      </p:sp>
      <p:sp>
        <p:nvSpPr>
          <p:cNvPr id="449550" name="Line 14"/>
          <p:cNvSpPr>
            <a:spLocks noChangeShapeType="1"/>
          </p:cNvSpPr>
          <p:nvPr/>
        </p:nvSpPr>
        <p:spPr bwMode="auto">
          <a:xfrm>
            <a:off x="3157538" y="2106613"/>
            <a:ext cx="0" cy="0"/>
          </a:xfrm>
          <a:prstGeom prst="line">
            <a:avLst/>
          </a:prstGeom>
          <a:noFill/>
          <a:ln w="9525" cap="rnd">
            <a:solidFill>
              <a:srgbClr val="000000"/>
            </a:solidFill>
            <a:round/>
            <a:headEnd/>
            <a:tailEnd/>
          </a:ln>
          <a:effectLst/>
        </p:spPr>
        <p:txBody>
          <a:bodyPr/>
          <a:lstStyle/>
          <a:p>
            <a:endParaRPr lang="fa-IR"/>
          </a:p>
        </p:txBody>
      </p:sp>
      <p:sp>
        <p:nvSpPr>
          <p:cNvPr id="449551" name="Line 15"/>
          <p:cNvSpPr>
            <a:spLocks noChangeShapeType="1"/>
          </p:cNvSpPr>
          <p:nvPr/>
        </p:nvSpPr>
        <p:spPr bwMode="auto">
          <a:xfrm>
            <a:off x="3844925" y="2106613"/>
            <a:ext cx="0" cy="0"/>
          </a:xfrm>
          <a:prstGeom prst="line">
            <a:avLst/>
          </a:prstGeom>
          <a:noFill/>
          <a:ln w="25400" cap="rnd">
            <a:solidFill>
              <a:srgbClr val="000000"/>
            </a:solidFill>
            <a:round/>
            <a:headEnd/>
            <a:tailEnd/>
          </a:ln>
          <a:effectLst/>
        </p:spPr>
        <p:txBody>
          <a:bodyPr/>
          <a:lstStyle/>
          <a:p>
            <a:endParaRPr lang="fa-IR"/>
          </a:p>
        </p:txBody>
      </p:sp>
      <p:sp>
        <p:nvSpPr>
          <p:cNvPr id="449552" name="Line 16"/>
          <p:cNvSpPr>
            <a:spLocks noChangeShapeType="1"/>
          </p:cNvSpPr>
          <p:nvPr/>
        </p:nvSpPr>
        <p:spPr bwMode="auto">
          <a:xfrm>
            <a:off x="3157538" y="2106613"/>
            <a:ext cx="0" cy="0"/>
          </a:xfrm>
          <a:prstGeom prst="line">
            <a:avLst/>
          </a:prstGeom>
          <a:noFill/>
          <a:ln w="12700" cap="rnd">
            <a:solidFill>
              <a:srgbClr val="000000"/>
            </a:solidFill>
            <a:round/>
            <a:headEnd/>
            <a:tailEnd/>
          </a:ln>
          <a:effectLst/>
        </p:spPr>
        <p:txBody>
          <a:bodyPr/>
          <a:lstStyle/>
          <a:p>
            <a:endParaRPr lang="fa-IR"/>
          </a:p>
        </p:txBody>
      </p:sp>
      <p:sp>
        <p:nvSpPr>
          <p:cNvPr id="449553" name="Line 17"/>
          <p:cNvSpPr>
            <a:spLocks noChangeShapeType="1"/>
          </p:cNvSpPr>
          <p:nvPr/>
        </p:nvSpPr>
        <p:spPr bwMode="auto">
          <a:xfrm>
            <a:off x="3844925" y="2106613"/>
            <a:ext cx="0" cy="0"/>
          </a:xfrm>
          <a:prstGeom prst="line">
            <a:avLst/>
          </a:prstGeom>
          <a:noFill/>
          <a:ln w="12700" cap="rnd">
            <a:solidFill>
              <a:srgbClr val="000000"/>
            </a:solidFill>
            <a:round/>
            <a:headEnd/>
            <a:tailEnd/>
          </a:ln>
          <a:effectLst/>
        </p:spPr>
        <p:txBody>
          <a:bodyPr/>
          <a:lstStyle/>
          <a:p>
            <a:endParaRPr lang="fa-IR"/>
          </a:p>
        </p:txBody>
      </p:sp>
      <p:sp>
        <p:nvSpPr>
          <p:cNvPr id="449554" name="Line 18"/>
          <p:cNvSpPr>
            <a:spLocks noChangeShapeType="1"/>
          </p:cNvSpPr>
          <p:nvPr/>
        </p:nvSpPr>
        <p:spPr bwMode="auto">
          <a:xfrm>
            <a:off x="3157538" y="1878013"/>
            <a:ext cx="0" cy="0"/>
          </a:xfrm>
          <a:prstGeom prst="line">
            <a:avLst/>
          </a:prstGeom>
          <a:noFill/>
          <a:ln w="9525" cap="rnd">
            <a:solidFill>
              <a:srgbClr val="000000"/>
            </a:solidFill>
            <a:round/>
            <a:headEnd/>
            <a:tailEnd/>
          </a:ln>
          <a:effectLst/>
        </p:spPr>
        <p:txBody>
          <a:bodyPr/>
          <a:lstStyle/>
          <a:p>
            <a:endParaRPr lang="fa-IR"/>
          </a:p>
        </p:txBody>
      </p:sp>
      <p:sp>
        <p:nvSpPr>
          <p:cNvPr id="449555" name="Line 19"/>
          <p:cNvSpPr>
            <a:spLocks noChangeShapeType="1"/>
          </p:cNvSpPr>
          <p:nvPr/>
        </p:nvSpPr>
        <p:spPr bwMode="auto">
          <a:xfrm>
            <a:off x="4529138" y="1878013"/>
            <a:ext cx="0" cy="0"/>
          </a:xfrm>
          <a:prstGeom prst="line">
            <a:avLst/>
          </a:prstGeom>
          <a:noFill/>
          <a:ln w="9525" cap="rnd">
            <a:solidFill>
              <a:srgbClr val="000000"/>
            </a:solidFill>
            <a:round/>
            <a:headEnd/>
            <a:tailEnd/>
          </a:ln>
          <a:effectLst/>
        </p:spPr>
        <p:txBody>
          <a:bodyPr/>
          <a:lstStyle/>
          <a:p>
            <a:endParaRPr lang="fa-IR"/>
          </a:p>
        </p:txBody>
      </p:sp>
      <p:sp>
        <p:nvSpPr>
          <p:cNvPr id="449556" name="Line 20"/>
          <p:cNvSpPr>
            <a:spLocks noChangeShapeType="1"/>
          </p:cNvSpPr>
          <p:nvPr/>
        </p:nvSpPr>
        <p:spPr bwMode="auto">
          <a:xfrm>
            <a:off x="4529138" y="1878013"/>
            <a:ext cx="0" cy="0"/>
          </a:xfrm>
          <a:prstGeom prst="line">
            <a:avLst/>
          </a:prstGeom>
          <a:noFill/>
          <a:ln w="25400" cap="rnd">
            <a:solidFill>
              <a:srgbClr val="000000"/>
            </a:solidFill>
            <a:round/>
            <a:headEnd/>
            <a:tailEnd/>
          </a:ln>
          <a:effectLst/>
        </p:spPr>
        <p:txBody>
          <a:bodyPr/>
          <a:lstStyle/>
          <a:p>
            <a:endParaRPr lang="fa-IR"/>
          </a:p>
        </p:txBody>
      </p:sp>
      <p:sp>
        <p:nvSpPr>
          <p:cNvPr id="449557" name="Line 21"/>
          <p:cNvSpPr>
            <a:spLocks noChangeShapeType="1"/>
          </p:cNvSpPr>
          <p:nvPr/>
        </p:nvSpPr>
        <p:spPr bwMode="auto">
          <a:xfrm>
            <a:off x="3157538" y="2106613"/>
            <a:ext cx="0" cy="0"/>
          </a:xfrm>
          <a:prstGeom prst="line">
            <a:avLst/>
          </a:prstGeom>
          <a:noFill/>
          <a:ln w="12700" cap="rnd">
            <a:solidFill>
              <a:srgbClr val="000000"/>
            </a:solidFill>
            <a:round/>
            <a:headEnd/>
            <a:tailEnd/>
          </a:ln>
          <a:effectLst/>
        </p:spPr>
        <p:txBody>
          <a:bodyPr/>
          <a:lstStyle/>
          <a:p>
            <a:endParaRPr lang="fa-IR"/>
          </a:p>
        </p:txBody>
      </p:sp>
      <p:sp>
        <p:nvSpPr>
          <p:cNvPr id="449558" name="Line 22"/>
          <p:cNvSpPr>
            <a:spLocks noChangeShapeType="1"/>
          </p:cNvSpPr>
          <p:nvPr/>
        </p:nvSpPr>
        <p:spPr bwMode="auto">
          <a:xfrm>
            <a:off x="3844925" y="2106613"/>
            <a:ext cx="0" cy="0"/>
          </a:xfrm>
          <a:prstGeom prst="line">
            <a:avLst/>
          </a:prstGeom>
          <a:noFill/>
          <a:ln w="12700" cap="rnd">
            <a:solidFill>
              <a:srgbClr val="000000"/>
            </a:solidFill>
            <a:round/>
            <a:headEnd/>
            <a:tailEnd/>
          </a:ln>
          <a:effectLst/>
        </p:spPr>
        <p:txBody>
          <a:bodyPr/>
          <a:lstStyle/>
          <a:p>
            <a:endParaRPr lang="fa-IR"/>
          </a:p>
        </p:txBody>
      </p:sp>
      <p:sp>
        <p:nvSpPr>
          <p:cNvPr id="449559" name="Line 23"/>
          <p:cNvSpPr>
            <a:spLocks noChangeShapeType="1"/>
          </p:cNvSpPr>
          <p:nvPr/>
        </p:nvSpPr>
        <p:spPr bwMode="auto">
          <a:xfrm>
            <a:off x="3157538" y="2106613"/>
            <a:ext cx="0" cy="0"/>
          </a:xfrm>
          <a:prstGeom prst="line">
            <a:avLst/>
          </a:prstGeom>
          <a:noFill/>
          <a:ln w="9525" cap="rnd">
            <a:solidFill>
              <a:srgbClr val="000000"/>
            </a:solidFill>
            <a:round/>
            <a:headEnd/>
            <a:tailEnd/>
          </a:ln>
          <a:effectLst/>
        </p:spPr>
        <p:txBody>
          <a:bodyPr/>
          <a:lstStyle/>
          <a:p>
            <a:endParaRPr lang="fa-IR"/>
          </a:p>
        </p:txBody>
      </p:sp>
      <p:sp>
        <p:nvSpPr>
          <p:cNvPr id="449560" name="Line 24"/>
          <p:cNvSpPr>
            <a:spLocks noChangeShapeType="1"/>
          </p:cNvSpPr>
          <p:nvPr/>
        </p:nvSpPr>
        <p:spPr bwMode="auto">
          <a:xfrm>
            <a:off x="4529138" y="2106613"/>
            <a:ext cx="0" cy="0"/>
          </a:xfrm>
          <a:prstGeom prst="line">
            <a:avLst/>
          </a:prstGeom>
          <a:noFill/>
          <a:ln w="9525" cap="rnd">
            <a:solidFill>
              <a:srgbClr val="000000"/>
            </a:solidFill>
            <a:round/>
            <a:headEnd/>
            <a:tailEnd/>
          </a:ln>
          <a:effectLst/>
        </p:spPr>
        <p:txBody>
          <a:bodyPr/>
          <a:lstStyle/>
          <a:p>
            <a:endParaRPr lang="fa-IR"/>
          </a:p>
        </p:txBody>
      </p:sp>
      <p:sp>
        <p:nvSpPr>
          <p:cNvPr id="449561" name="Rectangle 25"/>
          <p:cNvSpPr>
            <a:spLocks noChangeArrowheads="1"/>
          </p:cNvSpPr>
          <p:nvPr/>
        </p:nvSpPr>
        <p:spPr bwMode="auto">
          <a:xfrm>
            <a:off x="8959850" y="6546850"/>
            <a:ext cx="184150" cy="457200"/>
          </a:xfrm>
          <a:prstGeom prst="rect">
            <a:avLst/>
          </a:prstGeom>
          <a:noFill/>
          <a:ln w="9525">
            <a:noFill/>
            <a:miter lim="800000"/>
            <a:headEnd/>
            <a:tailEnd/>
          </a:ln>
          <a:effectLst/>
        </p:spPr>
        <p:txBody>
          <a:bodyPr wrap="none" anchor="ctr">
            <a:spAutoFit/>
          </a:bodyPr>
          <a:lstStyle/>
          <a:p>
            <a:pPr eaLnBrk="0" hangingPunct="0"/>
            <a:endParaRPr lang="en-US" sz="2400" b="1">
              <a:latin typeface="Times New Roman" pitchFamily="18" charset="0"/>
              <a:cs typeface="Arial" pitchFamily="34" charset="0"/>
            </a:endParaRPr>
          </a:p>
        </p:txBody>
      </p:sp>
      <p:pic>
        <p:nvPicPr>
          <p:cNvPr id="449562" name="Picture 26"/>
          <p:cNvPicPr>
            <a:picLocks noChangeAspect="1" noChangeArrowheads="1"/>
          </p:cNvPicPr>
          <p:nvPr/>
        </p:nvPicPr>
        <p:blipFill>
          <a:blip r:embed="rId2" cstate="print">
            <a:clrChange>
              <a:clrFrom>
                <a:srgbClr val="FFFFFF"/>
              </a:clrFrom>
              <a:clrTo>
                <a:srgbClr val="FFFFFF">
                  <a:alpha val="0"/>
                </a:srgbClr>
              </a:clrTo>
            </a:clrChange>
            <a:lum bright="6000"/>
          </a:blip>
          <a:srcRect l="7356" t="33269" r="5193" b="19032"/>
          <a:stretch>
            <a:fillRect/>
          </a:stretch>
        </p:blipFill>
        <p:spPr bwMode="auto">
          <a:xfrm>
            <a:off x="491341" y="1684338"/>
            <a:ext cx="8405009" cy="462498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ctrTitle"/>
          </p:nvPr>
        </p:nvSpPr>
        <p:spPr>
          <a:xfrm>
            <a:off x="685800" y="2559050"/>
            <a:ext cx="7772400" cy="1470025"/>
          </a:xfrm>
          <a:noFill/>
          <a:ln/>
        </p:spPr>
        <p:txBody>
          <a:bodyPr/>
          <a:lstStyle/>
          <a:p>
            <a:r>
              <a:rPr lang="fa-IR" b="1">
                <a:effectLst>
                  <a:outerShdw blurRad="38100" dist="38100" dir="2700000" algn="tl">
                    <a:srgbClr val="FFFFFF"/>
                  </a:outerShdw>
                </a:effectLst>
                <a:cs typeface="B Roya" pitchFamily="2" charset="-78"/>
              </a:rPr>
              <a:t>مرحله2 جمع آوري اطلاعات</a:t>
            </a:r>
            <a:endParaRPr lang="en-US" b="1">
              <a:effectLst>
                <a:outerShdw blurRad="38100" dist="38100" dir="2700000" algn="tl">
                  <a:srgbClr val="FFFFFF"/>
                </a:outerShdw>
              </a:effectLst>
              <a:cs typeface="B Roya" pitchFamily="2" charset="-78"/>
            </a:endParaRPr>
          </a:p>
        </p:txBody>
      </p:sp>
    </p:spTree>
  </p:cSld>
  <p:clrMapOvr>
    <a:masterClrMapping/>
  </p:clrMapOvr>
  <p:transition spd="slow">
    <p:pull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504031" y="332656"/>
            <a:ext cx="8229600" cy="665162"/>
          </a:xfrm>
          <a:noFill/>
          <a:ln/>
        </p:spPr>
        <p:txBody>
          <a:bodyPr/>
          <a:lstStyle/>
          <a:p>
            <a:r>
              <a:rPr lang="fa-IR" sz="3400" b="1">
                <a:solidFill>
                  <a:srgbClr val="000066"/>
                </a:solidFill>
                <a:cs typeface="B Roya" pitchFamily="2" charset="-78"/>
              </a:rPr>
              <a:t>جمع آوري اطلاعات</a:t>
            </a:r>
            <a:endParaRPr lang="en-US" sz="3400" b="1">
              <a:solidFill>
                <a:srgbClr val="000066"/>
              </a:solidFill>
              <a:cs typeface="B Roya" pitchFamily="2" charset="-78"/>
            </a:endParaRPr>
          </a:p>
        </p:txBody>
      </p:sp>
      <p:sp>
        <p:nvSpPr>
          <p:cNvPr id="451587" name="Rectangle 3"/>
          <p:cNvSpPr>
            <a:spLocks noGrp="1" noChangeArrowheads="1"/>
          </p:cNvSpPr>
          <p:nvPr>
            <p:ph type="body" sz="half" idx="1"/>
          </p:nvPr>
        </p:nvSpPr>
        <p:spPr>
          <a:xfrm>
            <a:off x="284163" y="1408113"/>
            <a:ext cx="8669337" cy="4430712"/>
          </a:xfrm>
          <a:noFill/>
          <a:ln/>
        </p:spPr>
        <p:txBody>
          <a:bodyPr>
            <a:normAutofit/>
          </a:bodyPr>
          <a:lstStyle/>
          <a:p>
            <a:pPr marL="0" indent="442913" algn="just" rtl="1">
              <a:lnSpc>
                <a:spcPct val="115000"/>
              </a:lnSpc>
              <a:spcBef>
                <a:spcPct val="15000"/>
              </a:spcBef>
              <a:buClr>
                <a:schemeClr val="accent2"/>
              </a:buClr>
              <a:buSzPct val="55000"/>
              <a:buFont typeface="Wingdings" pitchFamily="2" charset="2"/>
              <a:buNone/>
            </a:pPr>
            <a:r>
              <a:rPr lang="fa-IR" sz="2800" b="1" dirty="0">
                <a:solidFill>
                  <a:schemeClr val="accent2"/>
                </a:solidFill>
                <a:cs typeface="B Roya" pitchFamily="2" charset="-78"/>
              </a:rPr>
              <a:t>مراحل جمع آوري اطلاعات : </a:t>
            </a:r>
          </a:p>
          <a:p>
            <a:pPr marL="0" indent="442913" algn="just" rtl="1">
              <a:lnSpc>
                <a:spcPct val="115000"/>
              </a:lnSpc>
              <a:spcBef>
                <a:spcPct val="15000"/>
              </a:spcBef>
              <a:buClr>
                <a:schemeClr val="accent2"/>
              </a:buClr>
              <a:buSzPct val="75000"/>
              <a:buFont typeface="Wingdings" pitchFamily="2" charset="2"/>
              <a:buChar char="?"/>
            </a:pPr>
            <a:r>
              <a:rPr lang="fa-IR" sz="2800" b="1" dirty="0">
                <a:cs typeface="B Roya" pitchFamily="2" charset="-78"/>
              </a:rPr>
              <a:t>تعيين برگه كنترل مورد نياز </a:t>
            </a:r>
          </a:p>
          <a:p>
            <a:pPr marL="0" indent="442913" algn="just" rtl="1">
              <a:lnSpc>
                <a:spcPct val="115000"/>
              </a:lnSpc>
              <a:spcBef>
                <a:spcPct val="15000"/>
              </a:spcBef>
              <a:buClr>
                <a:schemeClr val="accent2"/>
              </a:buClr>
              <a:buSzPct val="75000"/>
              <a:buFont typeface="Wingdings" pitchFamily="2" charset="2"/>
              <a:buChar char="?"/>
            </a:pPr>
            <a:r>
              <a:rPr lang="fa-IR" sz="2800" b="1" dirty="0">
                <a:cs typeface="B Roya" pitchFamily="2" charset="-78"/>
              </a:rPr>
              <a:t>ثبت تاريخ و عنوان كامل هر برگه كنترل </a:t>
            </a:r>
          </a:p>
          <a:p>
            <a:pPr marL="0" indent="442913" algn="just" rtl="1">
              <a:lnSpc>
                <a:spcPct val="115000"/>
              </a:lnSpc>
              <a:spcBef>
                <a:spcPct val="15000"/>
              </a:spcBef>
              <a:buClr>
                <a:schemeClr val="accent2"/>
              </a:buClr>
              <a:buSzPct val="75000"/>
              <a:buFont typeface="Wingdings" pitchFamily="2" charset="2"/>
              <a:buChar char="?"/>
            </a:pPr>
            <a:r>
              <a:rPr lang="fa-IR" sz="2800" b="1" dirty="0">
                <a:cs typeface="B Roya" pitchFamily="2" charset="-78"/>
              </a:rPr>
              <a:t>استفاده برگه كنترل توسط همه افرادي كه در حال جمع آوري اطلاعات هستند. </a:t>
            </a:r>
          </a:p>
          <a:p>
            <a:pPr marL="0" indent="442913" algn="just" rtl="1">
              <a:lnSpc>
                <a:spcPct val="115000"/>
              </a:lnSpc>
              <a:spcBef>
                <a:spcPct val="15000"/>
              </a:spcBef>
              <a:buClr>
                <a:schemeClr val="accent2"/>
              </a:buClr>
              <a:buSzPct val="75000"/>
              <a:buFont typeface="Wingdings" pitchFamily="2" charset="2"/>
              <a:buChar char="?"/>
            </a:pPr>
            <a:r>
              <a:rPr lang="fa-IR" sz="2800" b="1" dirty="0">
                <a:cs typeface="B Roya" pitchFamily="2" charset="-78"/>
              </a:rPr>
              <a:t>حصول اطمينان از اينكه اطلاعات مورد نياز در حال جمع آوري هستند. </a:t>
            </a:r>
          </a:p>
          <a:p>
            <a:pPr marL="0" indent="442913" algn="just" rtl="1">
              <a:lnSpc>
                <a:spcPct val="115000"/>
              </a:lnSpc>
              <a:spcBef>
                <a:spcPct val="15000"/>
              </a:spcBef>
              <a:buClr>
                <a:schemeClr val="accent2"/>
              </a:buClr>
              <a:buSzPct val="75000"/>
              <a:buFont typeface="Wingdings" pitchFamily="2" charset="2"/>
              <a:buChar char="?"/>
            </a:pPr>
            <a:r>
              <a:rPr lang="fa-IR" sz="2800" b="1" dirty="0">
                <a:cs typeface="B Roya" pitchFamily="2" charset="-78"/>
              </a:rPr>
              <a:t>بررسي ساير عوامل تاثير گذار خارجي در جمع آوري اطلاعات. </a:t>
            </a:r>
          </a:p>
          <a:p>
            <a:pPr marL="0" indent="442913" algn="just" rtl="1">
              <a:lnSpc>
                <a:spcPct val="115000"/>
              </a:lnSpc>
              <a:spcBef>
                <a:spcPct val="15000"/>
              </a:spcBef>
              <a:buClr>
                <a:schemeClr val="accent2"/>
              </a:buClr>
              <a:buSzPct val="75000"/>
              <a:buFont typeface="Wingdings" pitchFamily="2" charset="2"/>
              <a:buChar char="?"/>
            </a:pPr>
            <a:r>
              <a:rPr lang="fa-IR" sz="2800" b="1" dirty="0">
                <a:cs typeface="B Roya" pitchFamily="2" charset="-78"/>
              </a:rPr>
              <a:t>حصول اطمينان از اينكه اطلاعات كافي جمع آوري مي</a:t>
            </a:r>
            <a:r>
              <a:rPr lang="fa-IR" sz="2800" b="1" dirty="0">
                <a:cs typeface="Roya" pitchFamily="2" charset="-78"/>
              </a:rPr>
              <a:t>‌</a:t>
            </a:r>
            <a:r>
              <a:rPr lang="fa-IR" sz="2800" b="1" dirty="0">
                <a:cs typeface="B Roya" pitchFamily="2" charset="-78"/>
              </a:rPr>
              <a:t>شوند. </a:t>
            </a:r>
          </a:p>
        </p:txBody>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ctrTitle"/>
          </p:nvPr>
        </p:nvSpPr>
        <p:spPr>
          <a:xfrm>
            <a:off x="685800" y="2559050"/>
            <a:ext cx="7772400" cy="1470025"/>
          </a:xfrm>
          <a:noFill/>
          <a:ln/>
        </p:spPr>
        <p:txBody>
          <a:bodyPr/>
          <a:lstStyle/>
          <a:p>
            <a:r>
              <a:rPr lang="fa-IR" b="1">
                <a:effectLst>
                  <a:outerShdw blurRad="38100" dist="38100" dir="2700000" algn="tl">
                    <a:srgbClr val="FFFFFF"/>
                  </a:outerShdw>
                </a:effectLst>
                <a:cs typeface="B Roya" pitchFamily="2" charset="-78"/>
              </a:rPr>
              <a:t>مرحله3 تجزيه و تحليل داده ها</a:t>
            </a:r>
            <a:endParaRPr lang="en-US" b="1">
              <a:effectLst>
                <a:outerShdw blurRad="38100" dist="38100" dir="2700000" algn="tl">
                  <a:srgbClr val="FFFFFF"/>
                </a:outerShdw>
              </a:effectLst>
              <a:cs typeface="B Roya" pitchFamily="2" charset="-78"/>
            </a:endParaRPr>
          </a:p>
        </p:txBody>
      </p:sp>
    </p:spTree>
  </p:cSld>
  <p:clrMapOvr>
    <a:masterClrMapping/>
  </p:clrMapOvr>
  <p:transition spd="slow">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395536" y="332656"/>
            <a:ext cx="8229600" cy="665162"/>
          </a:xfrm>
          <a:noFill/>
          <a:ln/>
        </p:spPr>
        <p:txBody>
          <a:bodyPr/>
          <a:lstStyle/>
          <a:p>
            <a:r>
              <a:rPr lang="fa-IR" sz="3400" b="1" dirty="0">
                <a:solidFill>
                  <a:srgbClr val="000066"/>
                </a:solidFill>
                <a:cs typeface="B Roya" pitchFamily="2" charset="-78"/>
              </a:rPr>
              <a:t>تجزيه و تحليل مسائل </a:t>
            </a:r>
            <a:endParaRPr lang="en-US" sz="3400" b="1" dirty="0">
              <a:solidFill>
                <a:srgbClr val="000066"/>
              </a:solidFill>
              <a:cs typeface="B Roya" pitchFamily="2" charset="-78"/>
            </a:endParaRPr>
          </a:p>
        </p:txBody>
      </p:sp>
      <p:sp>
        <p:nvSpPr>
          <p:cNvPr id="453635" name="Rectangle 3"/>
          <p:cNvSpPr>
            <a:spLocks noGrp="1" noChangeArrowheads="1"/>
          </p:cNvSpPr>
          <p:nvPr>
            <p:ph type="body" sz="half" idx="1"/>
          </p:nvPr>
        </p:nvSpPr>
        <p:spPr>
          <a:xfrm>
            <a:off x="284163" y="1408113"/>
            <a:ext cx="8669337" cy="5054600"/>
          </a:xfrm>
          <a:noFill/>
          <a:ln/>
        </p:spPr>
        <p:txBody>
          <a:bodyPr>
            <a:normAutofit lnSpcReduction="10000"/>
          </a:bodyPr>
          <a:lstStyle/>
          <a:p>
            <a:pPr marL="0" indent="442913" algn="just" rtl="1">
              <a:lnSpc>
                <a:spcPct val="115000"/>
              </a:lnSpc>
              <a:spcBef>
                <a:spcPct val="15000"/>
              </a:spcBef>
              <a:buClr>
                <a:schemeClr val="accent2"/>
              </a:buClr>
              <a:buSzPct val="55000"/>
              <a:buFont typeface="Wingdings" pitchFamily="2" charset="2"/>
              <a:buNone/>
            </a:pPr>
            <a:r>
              <a:rPr lang="fa-IR" sz="2600" b="1" dirty="0">
                <a:solidFill>
                  <a:schemeClr val="accent2"/>
                </a:solidFill>
                <a:cs typeface="B Roya" pitchFamily="2" charset="-78"/>
              </a:rPr>
              <a:t>الف ) نمودار استخوان ماهي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مراحل استفاده از اين نمودار به شرح زير است: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1- تعريف دقيق مساله ( معلول ) و درج آن به طور كامل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2- تصميم گيري در مورد عناوين مساله و ترسيم دنده هاي اصلي استخوان ماهي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3- بازنگري قوانين توفان ذهني در مورد علتها و درج آنها در محل مناسب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4- اجراي توفان ذهني در مورد علتها و درج آنها در محل مناسب.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5- تكوين پيشنهادها بر روي نمودار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6- استفاده از اصل پارتو براي برآورد نمودن علل اصلي اي كه گروه بايد در خصوص آنها به جمع آوري اطلاعات بپردازد. </a:t>
            </a:r>
          </a:p>
        </p:txBody>
      </p:sp>
    </p:spTree>
  </p:cSld>
  <p:clrMapOvr>
    <a:masterClrMapping/>
  </p:clrMapOvr>
  <p:transition spd="slow">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457200" y="617538"/>
            <a:ext cx="8229600" cy="665162"/>
          </a:xfrm>
          <a:noFill/>
          <a:ln/>
        </p:spPr>
        <p:txBody>
          <a:bodyPr/>
          <a:lstStyle/>
          <a:p>
            <a:r>
              <a:rPr lang="fa-IR" sz="3400" b="1">
                <a:solidFill>
                  <a:srgbClr val="000066"/>
                </a:solidFill>
                <a:cs typeface="B Roya" pitchFamily="2" charset="-78"/>
              </a:rPr>
              <a:t>تجزيه و تحليل مسائل </a:t>
            </a:r>
            <a:endParaRPr lang="en-US" sz="3400" b="1">
              <a:solidFill>
                <a:srgbClr val="000066"/>
              </a:solidFill>
              <a:cs typeface="B Roya" pitchFamily="2" charset="-78"/>
            </a:endParaRPr>
          </a:p>
        </p:txBody>
      </p:sp>
      <p:sp>
        <p:nvSpPr>
          <p:cNvPr id="454659" name="Rectangle 3"/>
          <p:cNvSpPr>
            <a:spLocks noGrp="1" noChangeArrowheads="1"/>
          </p:cNvSpPr>
          <p:nvPr>
            <p:ph type="body" sz="half" idx="1"/>
          </p:nvPr>
        </p:nvSpPr>
        <p:spPr>
          <a:xfrm>
            <a:off x="284163" y="1408113"/>
            <a:ext cx="8669337" cy="5054600"/>
          </a:xfrm>
          <a:noFill/>
          <a:ln/>
        </p:spPr>
        <p:txBody>
          <a:bodyPr/>
          <a:lstStyle/>
          <a:p>
            <a:pPr marL="0" indent="442913" algn="just" rtl="1">
              <a:lnSpc>
                <a:spcPct val="115000"/>
              </a:lnSpc>
              <a:spcBef>
                <a:spcPct val="15000"/>
              </a:spcBef>
              <a:buClr>
                <a:schemeClr val="accent2"/>
              </a:buClr>
              <a:buSzPct val="55000"/>
              <a:buFont typeface="Wingdings" pitchFamily="2" charset="2"/>
              <a:buNone/>
            </a:pPr>
            <a:r>
              <a:rPr lang="fa-IR" sz="2600" b="1" dirty="0">
                <a:solidFill>
                  <a:schemeClr val="accent2"/>
                </a:solidFill>
                <a:cs typeface="B Roya" pitchFamily="2" charset="-78"/>
              </a:rPr>
              <a:t>ب) نمودار شش كلمه اي</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مراحل استفاده از اين نمودار به شرح زير است: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1- تعريف روشني از مساله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2- توافق در مورد 12 سوال و يادداشت آنها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3- بازنگري قوانين توفان ذهني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4- برگزاري يك جلسه توفان ذهني .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5- تكوين نمودار </a:t>
            </a:r>
          </a:p>
          <a:p>
            <a:pPr marL="0" indent="442913" algn="just" rtl="1">
              <a:lnSpc>
                <a:spcPct val="115000"/>
              </a:lnSpc>
              <a:spcBef>
                <a:spcPct val="15000"/>
              </a:spcBef>
              <a:buClr>
                <a:schemeClr val="accent2"/>
              </a:buClr>
              <a:buSzPct val="55000"/>
              <a:buFont typeface="Wingdings" pitchFamily="2" charset="2"/>
              <a:buNone/>
            </a:pPr>
            <a:r>
              <a:rPr lang="fa-IR" sz="2600" b="1" dirty="0">
                <a:cs typeface="B Roya" pitchFamily="2" charset="-78"/>
              </a:rPr>
              <a:t>6- تجزيه و تحليل نظرات و جدا كردن موضوعات اصلي براي جمع آوري اطلاعات درباره آنها   </a:t>
            </a:r>
          </a:p>
        </p:txBody>
      </p:sp>
    </p:spTree>
  </p:cSld>
  <p:clrMapOvr>
    <a:masterClrMapping/>
  </p:clrMapOvr>
  <p:transition spd="slow">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457200" y="617538"/>
            <a:ext cx="8229600" cy="665162"/>
          </a:xfrm>
          <a:noFill/>
          <a:ln/>
        </p:spPr>
        <p:txBody>
          <a:bodyPr/>
          <a:lstStyle/>
          <a:p>
            <a:r>
              <a:rPr lang="fa-IR" sz="3400" b="1">
                <a:solidFill>
                  <a:srgbClr val="000066"/>
                </a:solidFill>
                <a:cs typeface="B Roya" pitchFamily="2" charset="-78"/>
              </a:rPr>
              <a:t>تجزيه و تحليل مسائل </a:t>
            </a:r>
            <a:endParaRPr lang="en-US" sz="3400" b="1">
              <a:solidFill>
                <a:srgbClr val="000066"/>
              </a:solidFill>
              <a:cs typeface="B Roya" pitchFamily="2" charset="-78"/>
            </a:endParaRPr>
          </a:p>
        </p:txBody>
      </p:sp>
      <p:sp>
        <p:nvSpPr>
          <p:cNvPr id="455683" name="Rectangle 3"/>
          <p:cNvSpPr>
            <a:spLocks noGrp="1" noChangeArrowheads="1"/>
          </p:cNvSpPr>
          <p:nvPr>
            <p:ph type="body" sz="half" idx="1"/>
          </p:nvPr>
        </p:nvSpPr>
        <p:spPr>
          <a:xfrm>
            <a:off x="284163" y="1408113"/>
            <a:ext cx="8669337" cy="5054600"/>
          </a:xfrm>
          <a:noFill/>
          <a:ln/>
        </p:spPr>
        <p:txBody>
          <a:bodyPr>
            <a:normAutofit lnSpcReduction="10000"/>
          </a:bodyPr>
          <a:lstStyle/>
          <a:p>
            <a:pPr marL="0" indent="442913" algn="just" rtl="1">
              <a:lnSpc>
                <a:spcPct val="115000"/>
              </a:lnSpc>
              <a:spcBef>
                <a:spcPct val="15000"/>
              </a:spcBef>
              <a:buClr>
                <a:schemeClr val="accent2"/>
              </a:buClr>
              <a:buSzPct val="55000"/>
              <a:buFont typeface="Wingdings" pitchFamily="2" charset="2"/>
              <a:buNone/>
            </a:pPr>
            <a:r>
              <a:rPr lang="fa-IR" sz="2600" b="1" dirty="0">
                <a:solidFill>
                  <a:schemeClr val="accent2"/>
                </a:solidFill>
                <a:cs typeface="B Roya" pitchFamily="2" charset="-78"/>
              </a:rPr>
              <a:t>ب) نمودار شش كلمه اي</a:t>
            </a:r>
          </a:p>
          <a:p>
            <a:pPr marL="0" indent="442913" algn="just" rtl="1">
              <a:lnSpc>
                <a:spcPct val="115000"/>
              </a:lnSpc>
              <a:spcBef>
                <a:spcPct val="15000"/>
              </a:spcBef>
              <a:buClr>
                <a:schemeClr val="accent2"/>
              </a:buClr>
              <a:buSzPct val="55000"/>
              <a:buFont typeface="Wingdings" pitchFamily="2" charset="2"/>
              <a:buNone/>
            </a:pPr>
            <a:r>
              <a:rPr lang="fa-IR" sz="2600" b="1" dirty="0">
                <a:solidFill>
                  <a:schemeClr val="accent2"/>
                </a:solidFill>
                <a:cs typeface="B Roya" pitchFamily="2" charset="-78"/>
              </a:rPr>
              <a:t>12 سوال : </a:t>
            </a:r>
          </a:p>
          <a:p>
            <a:pPr marL="0" indent="442913" algn="just" rtl="1">
              <a:lnSpc>
                <a:spcPct val="115000"/>
              </a:lnSpc>
              <a:spcBef>
                <a:spcPct val="15000"/>
              </a:spcBef>
              <a:buClr>
                <a:schemeClr val="accent2"/>
              </a:buClr>
              <a:buSzPct val="55000"/>
              <a:buFont typeface="Wingdings" pitchFamily="2" charset="2"/>
              <a:buBlip>
                <a:blip r:embed="rId2"/>
              </a:buBlip>
            </a:pPr>
            <a:r>
              <a:rPr lang="fa-IR" sz="2600" b="1" dirty="0">
                <a:cs typeface="B Roya" pitchFamily="2" charset="-78"/>
              </a:rPr>
              <a:t>مساله چيست و چه چيزي مساله نيست ؟</a:t>
            </a:r>
          </a:p>
          <a:p>
            <a:pPr marL="0" indent="442913" algn="just" rtl="1">
              <a:lnSpc>
                <a:spcPct val="115000"/>
              </a:lnSpc>
              <a:spcBef>
                <a:spcPct val="15000"/>
              </a:spcBef>
              <a:buClr>
                <a:schemeClr val="accent2"/>
              </a:buClr>
              <a:buSzPct val="55000"/>
              <a:buFont typeface="Wingdings" pitchFamily="2" charset="2"/>
              <a:buBlip>
                <a:blip r:embed="rId2"/>
              </a:buBlip>
            </a:pPr>
            <a:r>
              <a:rPr lang="fa-IR" sz="2600" b="1" dirty="0">
                <a:cs typeface="B Roya" pitchFamily="2" charset="-78"/>
              </a:rPr>
              <a:t>چه زماني اتفاق مي</a:t>
            </a:r>
            <a:r>
              <a:rPr lang="fa-IR" sz="2600" b="1" dirty="0">
                <a:cs typeface="Roya" pitchFamily="2" charset="-78"/>
              </a:rPr>
              <a:t>‌</a:t>
            </a:r>
            <a:r>
              <a:rPr lang="fa-IR" sz="2600" b="1" dirty="0">
                <a:cs typeface="B Roya" pitchFamily="2" charset="-78"/>
              </a:rPr>
              <a:t>افتد و چه زماني اتفاق نمي</a:t>
            </a:r>
            <a:r>
              <a:rPr lang="fa-IR" sz="2600" b="1" dirty="0">
                <a:cs typeface="Roya" pitchFamily="2" charset="-78"/>
              </a:rPr>
              <a:t>‌</a:t>
            </a:r>
            <a:r>
              <a:rPr lang="fa-IR" sz="2600" b="1" dirty="0">
                <a:cs typeface="B Roya" pitchFamily="2" charset="-78"/>
              </a:rPr>
              <a:t>افتد ؟ </a:t>
            </a:r>
          </a:p>
          <a:p>
            <a:pPr marL="0" indent="442913" algn="just" rtl="1">
              <a:lnSpc>
                <a:spcPct val="115000"/>
              </a:lnSpc>
              <a:spcBef>
                <a:spcPct val="15000"/>
              </a:spcBef>
              <a:buClr>
                <a:schemeClr val="accent2"/>
              </a:buClr>
              <a:buSzPct val="55000"/>
              <a:buFont typeface="Wingdings" pitchFamily="2" charset="2"/>
              <a:buBlip>
                <a:blip r:embed="rId2"/>
              </a:buBlip>
            </a:pPr>
            <a:r>
              <a:rPr lang="fa-IR" sz="2600" b="1" dirty="0">
                <a:cs typeface="B Roya" pitchFamily="2" charset="-78"/>
              </a:rPr>
              <a:t>چرا اتفاق مي</a:t>
            </a:r>
            <a:r>
              <a:rPr lang="fa-IR" sz="2600" b="1" dirty="0">
                <a:cs typeface="Roya" pitchFamily="2" charset="-78"/>
              </a:rPr>
              <a:t>‌</a:t>
            </a:r>
            <a:r>
              <a:rPr lang="fa-IR" sz="2600" b="1" dirty="0">
                <a:cs typeface="B Roya" pitchFamily="2" charset="-78"/>
              </a:rPr>
              <a:t>افتد و چرا اتفاق نمي</a:t>
            </a:r>
            <a:r>
              <a:rPr lang="fa-IR" sz="2600" b="1" dirty="0">
                <a:cs typeface="Roya" pitchFamily="2" charset="-78"/>
              </a:rPr>
              <a:t>‌</a:t>
            </a:r>
            <a:r>
              <a:rPr lang="fa-IR" sz="2600" b="1" dirty="0">
                <a:cs typeface="B Roya" pitchFamily="2" charset="-78"/>
              </a:rPr>
              <a:t>افتد ؟</a:t>
            </a:r>
          </a:p>
          <a:p>
            <a:pPr marL="0" indent="442913" algn="just" rtl="1">
              <a:lnSpc>
                <a:spcPct val="115000"/>
              </a:lnSpc>
              <a:spcBef>
                <a:spcPct val="15000"/>
              </a:spcBef>
              <a:buClr>
                <a:schemeClr val="accent2"/>
              </a:buClr>
              <a:buSzPct val="55000"/>
              <a:buFont typeface="Wingdings" pitchFamily="2" charset="2"/>
              <a:buBlip>
                <a:blip r:embed="rId2"/>
              </a:buBlip>
            </a:pPr>
            <a:r>
              <a:rPr lang="fa-IR" sz="2600" b="1" dirty="0">
                <a:cs typeface="B Roya" pitchFamily="2" charset="-78"/>
              </a:rPr>
              <a:t>كجا اتفاق مي</a:t>
            </a:r>
            <a:r>
              <a:rPr lang="fa-IR" sz="2600" b="1" dirty="0">
                <a:cs typeface="Roya" pitchFamily="2" charset="-78"/>
              </a:rPr>
              <a:t>‌</a:t>
            </a:r>
            <a:r>
              <a:rPr lang="fa-IR" sz="2600" b="1" dirty="0">
                <a:cs typeface="B Roya" pitchFamily="2" charset="-78"/>
              </a:rPr>
              <a:t>افتد و كجا اتفاق نمي</a:t>
            </a:r>
            <a:r>
              <a:rPr lang="fa-IR" sz="2600" b="1" dirty="0">
                <a:cs typeface="Roya" pitchFamily="2" charset="-78"/>
              </a:rPr>
              <a:t>‌</a:t>
            </a:r>
            <a:r>
              <a:rPr lang="fa-IR" sz="2600" b="1" dirty="0">
                <a:cs typeface="B Roya" pitchFamily="2" charset="-78"/>
              </a:rPr>
              <a:t>افتد ؟</a:t>
            </a:r>
          </a:p>
          <a:p>
            <a:pPr marL="0" indent="442913" algn="just" rtl="1">
              <a:lnSpc>
                <a:spcPct val="115000"/>
              </a:lnSpc>
              <a:spcBef>
                <a:spcPct val="15000"/>
              </a:spcBef>
              <a:buClr>
                <a:schemeClr val="accent2"/>
              </a:buClr>
              <a:buSzPct val="55000"/>
              <a:buFont typeface="Wingdings" pitchFamily="2" charset="2"/>
              <a:buBlip>
                <a:blip r:embed="rId2"/>
              </a:buBlip>
            </a:pPr>
            <a:r>
              <a:rPr lang="fa-IR" sz="2600" b="1" dirty="0">
                <a:cs typeface="B Roya" pitchFamily="2" charset="-78"/>
              </a:rPr>
              <a:t>چه كسي باعث بوجود آمدن اين مساله است و چه كسي در متوقف كردن آن نقش دارد ؟ </a:t>
            </a:r>
          </a:p>
          <a:p>
            <a:pPr marL="0" indent="442913" algn="just" rtl="1">
              <a:lnSpc>
                <a:spcPct val="115000"/>
              </a:lnSpc>
              <a:spcBef>
                <a:spcPct val="15000"/>
              </a:spcBef>
              <a:buClr>
                <a:schemeClr val="accent2"/>
              </a:buClr>
              <a:buSzPct val="55000"/>
              <a:buFont typeface="Wingdings" pitchFamily="2" charset="2"/>
              <a:buBlip>
                <a:blip r:embed="rId2"/>
              </a:buBlip>
            </a:pPr>
            <a:r>
              <a:rPr lang="fa-IR" sz="2600" b="1" dirty="0">
                <a:cs typeface="B Roya" pitchFamily="2" charset="-78"/>
              </a:rPr>
              <a:t>چگونه وجود مساله را تشخيص مي</a:t>
            </a:r>
            <a:r>
              <a:rPr lang="fa-IR" sz="2600" b="1" dirty="0">
                <a:cs typeface="Roya" pitchFamily="2" charset="-78"/>
              </a:rPr>
              <a:t>‌</a:t>
            </a:r>
            <a:r>
              <a:rPr lang="fa-IR" sz="2600" b="1" dirty="0">
                <a:cs typeface="B Roya" pitchFamily="2" charset="-78"/>
              </a:rPr>
              <a:t>دهيد و چگونه به عدم وجود آن پي مي</a:t>
            </a:r>
            <a:r>
              <a:rPr lang="fa-IR" sz="2600" b="1" dirty="0">
                <a:cs typeface="Roya" pitchFamily="2" charset="-78"/>
              </a:rPr>
              <a:t>‌</a:t>
            </a:r>
            <a:r>
              <a:rPr lang="fa-IR" sz="2600" b="1" dirty="0">
                <a:cs typeface="B Roya" pitchFamily="2" charset="-78"/>
              </a:rPr>
              <a:t>بريد؟ </a:t>
            </a:r>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1027"/>
          <p:cNvSpPr>
            <a:spLocks noGrp="1" noChangeArrowheads="1"/>
          </p:cNvSpPr>
          <p:nvPr>
            <p:ph type="title"/>
          </p:nvPr>
        </p:nvSpPr>
        <p:spPr>
          <a:xfrm>
            <a:off x="608013" y="68263"/>
            <a:ext cx="7772400" cy="623887"/>
          </a:xfrm>
        </p:spPr>
        <p:txBody>
          <a:bodyPr>
            <a:normAutofit/>
          </a:bodyPr>
          <a:lstStyle/>
          <a:p>
            <a:pPr algn="r" rtl="1"/>
            <a:r>
              <a:rPr lang="fa-IR" dirty="0" smtClean="0">
                <a:solidFill>
                  <a:srgbClr val="8E8E9A"/>
                </a:solidFill>
                <a:cs typeface="B Titr" pitchFamily="2" charset="-78"/>
              </a:rPr>
              <a:t>مسئله چهار مربع</a:t>
            </a:r>
            <a:endParaRPr lang="tr-TR" dirty="0">
              <a:solidFill>
                <a:srgbClr val="8E8E9A"/>
              </a:solidFill>
              <a:cs typeface="B Titr" pitchFamily="2" charset="-78"/>
            </a:endParaRPr>
          </a:p>
        </p:txBody>
      </p:sp>
      <p:sp>
        <p:nvSpPr>
          <p:cNvPr id="17" name="Slide Number Placeholder 2"/>
          <p:cNvSpPr>
            <a:spLocks noGrp="1"/>
          </p:cNvSpPr>
          <p:nvPr>
            <p:ph type="sldNum" sz="quarter" idx="12"/>
          </p:nvPr>
        </p:nvSpPr>
        <p:spPr/>
        <p:txBody>
          <a:bodyPr>
            <a:normAutofit/>
          </a:bodyPr>
          <a:lstStyle/>
          <a:p>
            <a:fld id="{4E7D380F-8162-4F8F-96F9-BBD1FEAF7CC2}" type="slidenum">
              <a:rPr lang="tr-TR"/>
              <a:pPr/>
              <a:t>5</a:t>
            </a:fld>
            <a:endParaRPr lang="tr-TR" dirty="0"/>
          </a:p>
        </p:txBody>
      </p:sp>
      <p:grpSp>
        <p:nvGrpSpPr>
          <p:cNvPr id="2" name="Group 1029"/>
          <p:cNvGrpSpPr>
            <a:grpSpLocks/>
          </p:cNvGrpSpPr>
          <p:nvPr/>
        </p:nvGrpSpPr>
        <p:grpSpPr bwMode="auto">
          <a:xfrm>
            <a:off x="663575" y="1460500"/>
            <a:ext cx="4318000" cy="4318000"/>
            <a:chOff x="0" y="0"/>
            <a:chExt cx="2720" cy="2720"/>
          </a:xfrm>
        </p:grpSpPr>
        <p:sp>
          <p:nvSpPr>
            <p:cNvPr id="121862" name="Rectangle 1030"/>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121863" name="Line 1031"/>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21864" name="Line 1032"/>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121865" name="Rectangle 1033"/>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21866" name="Rectangle 1034"/>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121867" name="Rectangle 1035"/>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121868" name="Text Box 1036"/>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121869" name="Text Box 1037"/>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121870" name="Text Box 1038"/>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121871" name="Text Box 1039"/>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121874" name="Text Box 1042"/>
          <p:cNvSpPr txBox="1">
            <a:spLocks noChangeArrowheads="1"/>
          </p:cNvSpPr>
          <p:nvPr/>
        </p:nvSpPr>
        <p:spPr bwMode="auto">
          <a:xfrm>
            <a:off x="5262563" y="1495425"/>
            <a:ext cx="3351212" cy="400110"/>
          </a:xfrm>
          <a:prstGeom prst="rect">
            <a:avLst/>
          </a:prstGeom>
          <a:noFill/>
          <a:ln w="9525">
            <a:noFill/>
            <a:miter lim="800000"/>
            <a:headEnd/>
            <a:tailEnd/>
          </a:ln>
          <a:effectLst/>
        </p:spPr>
        <p:txBody>
          <a:bodyPr>
            <a:spAutoFit/>
          </a:bodyPr>
          <a:lstStyle/>
          <a:p>
            <a:pPr algn="r" rtl="1"/>
            <a:r>
              <a:rPr lang="fa-IR" sz="2000" b="1" dirty="0" smtClean="0">
                <a:solidFill>
                  <a:srgbClr val="9999FF"/>
                </a:solidFill>
                <a:latin typeface="Century Gothic" pitchFamily="34" charset="0"/>
                <a:cs typeface="B Zar" pitchFamily="2" charset="-78"/>
              </a:rPr>
              <a:t>با دقت به اين شكل نگاه كنيد.</a:t>
            </a:r>
            <a:endParaRPr lang="en-AU" sz="2000" b="1" dirty="0">
              <a:solidFill>
                <a:srgbClr val="9999FF"/>
              </a:solidFill>
              <a:latin typeface="Century Gothic" pitchFamily="34" charset="0"/>
              <a:cs typeface="B Zar" pitchFamily="2" charset="-78"/>
            </a:endParaRPr>
          </a:p>
        </p:txBody>
      </p:sp>
      <p:sp>
        <p:nvSpPr>
          <p:cNvPr id="121875" name="Text Box 1043"/>
          <p:cNvSpPr txBox="1">
            <a:spLocks noChangeArrowheads="1"/>
          </p:cNvSpPr>
          <p:nvPr/>
        </p:nvSpPr>
        <p:spPr bwMode="auto">
          <a:xfrm>
            <a:off x="5262563" y="2122488"/>
            <a:ext cx="3351212" cy="646331"/>
          </a:xfrm>
          <a:prstGeom prst="rect">
            <a:avLst/>
          </a:prstGeom>
          <a:noFill/>
          <a:ln w="9525">
            <a:noFill/>
            <a:miter lim="800000"/>
            <a:headEnd/>
            <a:tailEnd/>
          </a:ln>
          <a:effectLst/>
        </p:spPr>
        <p:txBody>
          <a:bodyPr>
            <a:spAutoFit/>
          </a:bodyPr>
          <a:lstStyle/>
          <a:p>
            <a:pPr algn="r" rtl="1"/>
            <a:r>
              <a:rPr lang="fa-IR" b="1" dirty="0" smtClean="0">
                <a:solidFill>
                  <a:srgbClr val="9999FF"/>
                </a:solidFill>
                <a:latin typeface="Century Gothic" pitchFamily="34" charset="0"/>
                <a:cs typeface="B Zar" pitchFamily="2" charset="-78"/>
              </a:rPr>
              <a:t>حالا به چهار سوال در مورد آن پاسخ دهيد</a:t>
            </a:r>
            <a:endParaRPr lang="en-AU" b="1" dirty="0">
              <a:solidFill>
                <a:srgbClr val="9999FF"/>
              </a:solidFill>
              <a:latin typeface="Century Gothic" pitchFamily="34" charset="0"/>
              <a:cs typeface="B Zar" pitchFamily="2" charset="-78"/>
            </a:endParaRPr>
          </a:p>
        </p:txBody>
      </p:sp>
      <p:sp>
        <p:nvSpPr>
          <p:cNvPr id="121877" name="Text Box 1045"/>
          <p:cNvSpPr txBox="1">
            <a:spLocks noChangeArrowheads="1"/>
          </p:cNvSpPr>
          <p:nvPr/>
        </p:nvSpPr>
        <p:spPr bwMode="auto">
          <a:xfrm>
            <a:off x="5262563" y="3746500"/>
            <a:ext cx="3351212" cy="707886"/>
          </a:xfrm>
          <a:prstGeom prst="rect">
            <a:avLst/>
          </a:prstGeom>
          <a:noFill/>
          <a:ln w="9525">
            <a:noFill/>
            <a:miter lim="800000"/>
            <a:headEnd/>
            <a:tailEnd/>
          </a:ln>
          <a:effectLst/>
        </p:spPr>
        <p:txBody>
          <a:bodyPr>
            <a:spAutoFit/>
          </a:bodyPr>
          <a:lstStyle/>
          <a:p>
            <a:pPr algn="r" rtl="1"/>
            <a:r>
              <a:rPr lang="fa-IR" sz="4000" b="1" dirty="0" smtClean="0">
                <a:solidFill>
                  <a:srgbClr val="9999FF"/>
                </a:solidFill>
                <a:latin typeface="Century Gothic" pitchFamily="34" charset="0"/>
                <a:cs typeface="B Zar" pitchFamily="2" charset="-78"/>
              </a:rPr>
              <a:t>آماده‌ايد؟</a:t>
            </a:r>
            <a:endParaRPr lang="en-AU" sz="4000" b="1" dirty="0">
              <a:solidFill>
                <a:srgbClr val="9999FF"/>
              </a:solidFill>
              <a:latin typeface="Century Gothic" pitchFamily="34" charset="0"/>
              <a:cs typeface="B Zar" pitchFamily="2" charset="-78"/>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21874"/>
                                        </p:tgtEl>
                                        <p:attrNameLst>
                                          <p:attrName>style.visibility</p:attrName>
                                        </p:attrNameLst>
                                      </p:cBhvr>
                                      <p:to>
                                        <p:strVal val="visible"/>
                                      </p:to>
                                    </p:set>
                                    <p:animEffect transition="in" filter="dissolve">
                                      <p:cBhvr>
                                        <p:cTn id="7" dur="500"/>
                                        <p:tgtEl>
                                          <p:spTgt spid="121874"/>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21875"/>
                                        </p:tgtEl>
                                        <p:attrNameLst>
                                          <p:attrName>style.visibility</p:attrName>
                                        </p:attrNameLst>
                                      </p:cBhvr>
                                      <p:to>
                                        <p:strVal val="visible"/>
                                      </p:to>
                                    </p:set>
                                    <p:animEffect transition="in" filter="dissolve">
                                      <p:cBhvr>
                                        <p:cTn id="11" dur="500"/>
                                        <p:tgtEl>
                                          <p:spTgt spid="121875"/>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21877"/>
                                        </p:tgtEl>
                                        <p:attrNameLst>
                                          <p:attrName>style.visibility</p:attrName>
                                        </p:attrNameLst>
                                      </p:cBhvr>
                                      <p:to>
                                        <p:strVal val="visible"/>
                                      </p:to>
                                    </p:set>
                                    <p:animEffect transition="in" filter="dissolve">
                                      <p:cBhvr>
                                        <p:cTn id="15" dur="500"/>
                                        <p:tgtEl>
                                          <p:spTgt spid="121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4" grpId="0" autoUpdateAnimBg="0"/>
      <p:bldP spid="121875" grpId="0" autoUpdateAnimBg="0"/>
      <p:bldP spid="12187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cs typeface="B Titr" pitchFamily="2" charset="-78"/>
              </a:rPr>
              <a:t>چارچوب هاي تنظيم فكر</a:t>
            </a:r>
            <a:r>
              <a:rPr lang="en-GB" dirty="0" smtClean="0">
                <a:cs typeface="B Titr" pitchFamily="2" charset="-78"/>
              </a:rPr>
              <a:t/>
            </a:r>
            <a:br>
              <a:rPr lang="en-GB" dirty="0" smtClean="0">
                <a:cs typeface="B Titr" pitchFamily="2" charset="-78"/>
              </a:rPr>
            </a:br>
            <a:endParaRPr lang="fa-IR" dirty="0">
              <a:cs typeface="B Titr" pitchFamily="2" charset="-78"/>
            </a:endParaRPr>
          </a:p>
        </p:txBody>
      </p:sp>
      <p:sp>
        <p:nvSpPr>
          <p:cNvPr id="5" name="Rectangle 4"/>
          <p:cNvSpPr>
            <a:spLocks noChangeArrowheads="1"/>
          </p:cNvSpPr>
          <p:nvPr/>
        </p:nvSpPr>
        <p:spPr bwMode="auto">
          <a:xfrm>
            <a:off x="603728" y="1700808"/>
            <a:ext cx="7936543" cy="4154984"/>
          </a:xfrm>
          <a:prstGeom prst="rect">
            <a:avLst/>
          </a:prstGeom>
          <a:noFill/>
          <a:ln w="9525" algn="ctr">
            <a:noFill/>
            <a:miter lim="800000"/>
            <a:headEnd/>
            <a:tailEnd/>
          </a:ln>
          <a:effectLst/>
        </p:spPr>
        <p:txBody>
          <a:bodyPr wrap="square" anchor="ctr">
            <a:spAutoFit/>
          </a:bodyPr>
          <a:lstStyle/>
          <a:p>
            <a:pPr algn="just" rtl="1"/>
            <a:r>
              <a:rPr lang="ar-SA" sz="2400" b="1" dirty="0" smtClean="0">
                <a:cs typeface="B Zar" pitchFamily="2" charset="-78"/>
              </a:rPr>
              <a:t>1- </a:t>
            </a:r>
            <a:r>
              <a:rPr lang="ar-SA" sz="2400" b="1" dirty="0">
                <a:cs typeface="B Zar" pitchFamily="2" charset="-78"/>
              </a:rPr>
              <a:t>نقشه هاي  ذهني </a:t>
            </a:r>
            <a:r>
              <a:rPr lang="en-US" sz="2400" b="1" dirty="0">
                <a:latin typeface="Times New Roman" pitchFamily="18" charset="0"/>
                <a:cs typeface="B Zar" pitchFamily="2" charset="-78"/>
              </a:rPr>
              <a:t>Mind Maps</a:t>
            </a:r>
            <a:endParaRPr lang="en-GB" sz="2400" dirty="0">
              <a:latin typeface="Times New Roman" pitchFamily="18" charset="0"/>
              <a:cs typeface="B Zar" pitchFamily="2" charset="-78"/>
            </a:endParaRPr>
          </a:p>
          <a:p>
            <a:pPr algn="just" rtl="1"/>
            <a:r>
              <a:rPr lang="fa-IR" sz="2400" dirty="0">
                <a:cs typeface="B Zar" pitchFamily="2" charset="-78"/>
              </a:rPr>
              <a:t>نقشه هاي ذهني ابزار مفيد و جامعي براي بيان زمينه هايي فكري و اكتشافات ذهني افراد است، بديهي است كه نقشه ذهني هر فرد مي تواند متفاوت باشد.</a:t>
            </a:r>
            <a:endParaRPr lang="en-GB" sz="2400" dirty="0">
              <a:cs typeface="B Zar" pitchFamily="2" charset="-78"/>
            </a:endParaRPr>
          </a:p>
          <a:p>
            <a:pPr algn="just" rtl="1"/>
            <a:r>
              <a:rPr lang="fa-IR" sz="2400" b="1" dirty="0" smtClean="0">
                <a:cs typeface="B Zar" pitchFamily="2" charset="-78"/>
              </a:rPr>
              <a:t>3- </a:t>
            </a:r>
            <a:r>
              <a:rPr lang="fa-IR" sz="2400" b="1" dirty="0">
                <a:cs typeface="B Zar" pitchFamily="2" charset="-78"/>
              </a:rPr>
              <a:t>نمودار استخوان ماهي </a:t>
            </a:r>
            <a:r>
              <a:rPr lang="en-US" sz="2400" b="1" dirty="0">
                <a:latin typeface="Times New Roman" pitchFamily="18" charset="0"/>
                <a:cs typeface="B Zar" pitchFamily="2" charset="-78"/>
              </a:rPr>
              <a:t>Fish Bone</a:t>
            </a:r>
            <a:endParaRPr lang="en-GB" sz="2400" dirty="0">
              <a:latin typeface="Times New Roman" pitchFamily="18" charset="0"/>
              <a:cs typeface="B Zar" pitchFamily="2" charset="-78"/>
            </a:endParaRPr>
          </a:p>
          <a:p>
            <a:pPr algn="just" rtl="1"/>
            <a:r>
              <a:rPr lang="fa-IR" sz="2400" dirty="0">
                <a:cs typeface="B Zar" pitchFamily="2" charset="-78"/>
              </a:rPr>
              <a:t>اين نمودار در ريشه يابي مقدماتي مسائل كاربرد مفيدي دارد، نمونة اين نمودار در شكل پيوست آمده است در اين شكل چند ريشه مشكل براي مثال اسم برده شده است ولي در عمل مي توان پس از يافتن ريشه ها، آن ها را با توجه به تجانس نام گذاري كرد.</a:t>
            </a:r>
            <a:endParaRPr lang="en-GB" sz="2400" dirty="0">
              <a:cs typeface="B Zar" pitchFamily="2" charset="-78"/>
            </a:endParaRPr>
          </a:p>
          <a:p>
            <a:pPr algn="just" rtl="1"/>
            <a:r>
              <a:rPr lang="fa-IR" sz="2400" b="1" dirty="0">
                <a:cs typeface="B Zar" pitchFamily="2" charset="-78"/>
              </a:rPr>
              <a:t>4- درخت ارتباط مطالب </a:t>
            </a:r>
            <a:r>
              <a:rPr lang="en-US" sz="2400" b="1" dirty="0">
                <a:latin typeface="Times New Roman" pitchFamily="18" charset="0"/>
                <a:cs typeface="B Zar" pitchFamily="2" charset="-78"/>
              </a:rPr>
              <a:t>Relevance Tree</a:t>
            </a:r>
            <a:endParaRPr lang="en-US" sz="2400" dirty="0">
              <a:latin typeface="Times New Roman" pitchFamily="18" charset="0"/>
              <a:cs typeface="B Zar" pitchFamily="2" charset="-78"/>
            </a:endParaRPr>
          </a:p>
          <a:p>
            <a:pPr algn="just" rtl="1"/>
            <a:r>
              <a:rPr lang="en-US" sz="2400" dirty="0">
                <a:cs typeface="B Zar" pitchFamily="2" charset="-78"/>
              </a:rPr>
              <a:t> </a:t>
            </a:r>
            <a:r>
              <a:rPr lang="fa-IR" sz="2400" dirty="0">
                <a:cs typeface="B Zar" pitchFamily="2" charset="-78"/>
              </a:rPr>
              <a:t>نمودار ساده اي است كه به كمك آن مي توان ارتباط مطالب را نشان داد. ابتدا مطالب اصلي عنوان مي شود و سپس مطالب فرعي تقسيم شده و ارتباط دور و نزديك مطالب نشان داده مي شود</a:t>
            </a:r>
            <a:r>
              <a:rPr lang="en-GB" sz="2400" dirty="0">
                <a:cs typeface="B Zar" pitchFamily="2" charset="-78"/>
              </a:rPr>
              <a:t> </a:t>
            </a:r>
          </a:p>
        </p:txBody>
      </p:sp>
    </p:spTree>
  </p:cSld>
  <p:clrMapOvr>
    <a:masterClrMapping/>
  </p:clrMapOvr>
  <p:transition spd="slow">
    <p:whee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363078" y="334946"/>
            <a:ext cx="8229600" cy="665162"/>
          </a:xfrm>
          <a:noFill/>
          <a:ln/>
        </p:spPr>
        <p:txBody>
          <a:bodyPr/>
          <a:lstStyle/>
          <a:p>
            <a:r>
              <a:rPr lang="fa-IR" sz="3400" b="1" dirty="0">
                <a:solidFill>
                  <a:srgbClr val="000066"/>
                </a:solidFill>
                <a:cs typeface="B Roya" pitchFamily="2" charset="-78"/>
              </a:rPr>
              <a:t>تجزيه و تحليل مسائل </a:t>
            </a:r>
            <a:endParaRPr lang="en-US" sz="3400" b="1" dirty="0">
              <a:solidFill>
                <a:srgbClr val="000066"/>
              </a:solidFill>
              <a:cs typeface="B Roya" pitchFamily="2" charset="-78"/>
            </a:endParaRPr>
          </a:p>
        </p:txBody>
      </p:sp>
      <p:sp>
        <p:nvSpPr>
          <p:cNvPr id="456707" name="Rectangle 3"/>
          <p:cNvSpPr>
            <a:spLocks noGrp="1" noChangeArrowheads="1"/>
          </p:cNvSpPr>
          <p:nvPr>
            <p:ph type="body" sz="half" idx="1"/>
          </p:nvPr>
        </p:nvSpPr>
        <p:spPr>
          <a:xfrm>
            <a:off x="4543425" y="1285860"/>
            <a:ext cx="4600575" cy="2089150"/>
          </a:xfrm>
          <a:noFill/>
          <a:ln/>
        </p:spPr>
        <p:txBody>
          <a:bodyPr/>
          <a:lstStyle/>
          <a:p>
            <a:pPr marL="0" indent="442913" algn="just">
              <a:lnSpc>
                <a:spcPct val="140000"/>
              </a:lnSpc>
              <a:spcBef>
                <a:spcPct val="30000"/>
              </a:spcBef>
              <a:buClr>
                <a:schemeClr val="accent2"/>
              </a:buClr>
              <a:buSzPct val="55000"/>
              <a:buFont typeface="Wingdings" pitchFamily="2" charset="2"/>
              <a:buNone/>
            </a:pPr>
            <a:r>
              <a:rPr lang="fa-IR" sz="2600" b="1" dirty="0" smtClean="0">
                <a:cs typeface="B Roya" pitchFamily="2" charset="-78"/>
              </a:rPr>
              <a:t>نمودار </a:t>
            </a:r>
            <a:r>
              <a:rPr lang="fa-IR" sz="2600" b="1" dirty="0">
                <a:cs typeface="B Roya" pitchFamily="2" charset="-78"/>
              </a:rPr>
              <a:t>استخوان ماهي </a:t>
            </a:r>
          </a:p>
        </p:txBody>
      </p:sp>
      <p:sp>
        <p:nvSpPr>
          <p:cNvPr id="18" name="Rectangle 4"/>
          <p:cNvSpPr>
            <a:spLocks noChangeArrowheads="1"/>
          </p:cNvSpPr>
          <p:nvPr/>
        </p:nvSpPr>
        <p:spPr bwMode="auto">
          <a:xfrm>
            <a:off x="-108520" y="1772816"/>
            <a:ext cx="9036496" cy="4499693"/>
          </a:xfrm>
          <a:prstGeom prst="rect">
            <a:avLst/>
          </a:prstGeom>
          <a:noFill/>
          <a:ln w="9525" algn="ctr">
            <a:noFill/>
            <a:miter lim="800000"/>
            <a:headEnd/>
            <a:tailEnd/>
          </a:ln>
          <a:effectLst/>
        </p:spPr>
        <p:txBody>
          <a:bodyPr wrap="square" anchor="ctr">
            <a:spAutoFit/>
          </a:bodyPr>
          <a:lstStyle/>
          <a:p>
            <a:pPr algn="r" rtl="1">
              <a:lnSpc>
                <a:spcPct val="120000"/>
              </a:lnSpc>
            </a:pPr>
            <a:r>
              <a:rPr lang="fa-IR" sz="3200" dirty="0">
                <a:ea typeface="Times New Roman" pitchFamily="18" charset="0"/>
                <a:cs typeface="Traffic" pitchFamily="2" charset="-78"/>
              </a:rPr>
              <a:t>در نمودار استخوان ماهي اجزاء تشكيل دهندة مسأله/ مشكل (دلايل) بررسي مي شوند، سپس مشكلات را در گروه نزديك به هم در يك خانواده فهرست بندي </a:t>
            </a:r>
            <a:r>
              <a:rPr lang="fa-IR" sz="3200" dirty="0" smtClean="0">
                <a:ea typeface="Times New Roman" pitchFamily="18" charset="0"/>
                <a:cs typeface="Traffic" pitchFamily="2" charset="-78"/>
              </a:rPr>
              <a:t>مي‌كنيم و مهره‌هاي </a:t>
            </a:r>
            <a:r>
              <a:rPr lang="fa-IR" sz="3200" dirty="0">
                <a:ea typeface="Times New Roman" pitchFamily="18" charset="0"/>
                <a:cs typeface="Traffic" pitchFamily="2" charset="-78"/>
              </a:rPr>
              <a:t>اصلي استخوان پشت </a:t>
            </a:r>
            <a:r>
              <a:rPr lang="fa-IR" sz="3200" dirty="0" smtClean="0">
                <a:ea typeface="Times New Roman" pitchFamily="18" charset="0"/>
                <a:cs typeface="Traffic" pitchFamily="2" charset="-78"/>
              </a:rPr>
              <a:t>ماهي را نام‌گذاري مي‌كنيم</a:t>
            </a:r>
            <a:r>
              <a:rPr lang="fa-IR" sz="3200" dirty="0">
                <a:ea typeface="Times New Roman" pitchFamily="18" charset="0"/>
                <a:cs typeface="Traffic" pitchFamily="2" charset="-78"/>
              </a:rPr>
              <a:t>، ممكن است مايل باشيد كه </a:t>
            </a:r>
            <a:r>
              <a:rPr lang="fa-IR" sz="3200" dirty="0" smtClean="0">
                <a:ea typeface="Times New Roman" pitchFamily="18" charset="0"/>
                <a:cs typeface="Traffic" pitchFamily="2" charset="-78"/>
              </a:rPr>
              <a:t>سرفصل‌هاي </a:t>
            </a:r>
            <a:r>
              <a:rPr lang="fa-IR" sz="3200" dirty="0">
                <a:ea typeface="Times New Roman" pitchFamily="18" charset="0"/>
                <a:cs typeface="Traffic" pitchFamily="2" charset="-78"/>
              </a:rPr>
              <a:t>معين و استانداردي كه به </a:t>
            </a:r>
            <a:r>
              <a:rPr lang="en-US" sz="3200" dirty="0">
                <a:latin typeface="Times New Roman" pitchFamily="18" charset="0"/>
                <a:ea typeface="Times New Roman" pitchFamily="18" charset="0"/>
                <a:cs typeface="Traffic" pitchFamily="2" charset="-78"/>
              </a:rPr>
              <a:t>4M</a:t>
            </a:r>
            <a:r>
              <a:rPr lang="fa-IR" sz="3200" dirty="0">
                <a:ea typeface="Times New Roman" pitchFamily="18" charset="0"/>
                <a:cs typeface="Traffic" pitchFamily="2" charset="-78"/>
              </a:rPr>
              <a:t> معروف است انتخاب كنيد مانند روش ها </a:t>
            </a:r>
            <a:r>
              <a:rPr lang="en-US" sz="3200" dirty="0">
                <a:latin typeface="Times New Roman" pitchFamily="18" charset="0"/>
                <a:ea typeface="Times New Roman" pitchFamily="18" charset="0"/>
                <a:cs typeface="Traffic" pitchFamily="2" charset="-78"/>
              </a:rPr>
              <a:t>(Methods)</a:t>
            </a:r>
            <a:r>
              <a:rPr lang="fa-IR" sz="3200" dirty="0">
                <a:ea typeface="Times New Roman" pitchFamily="18" charset="0"/>
                <a:cs typeface="Traffic" pitchFamily="2" charset="-78"/>
              </a:rPr>
              <a:t>، نيروي انساني </a:t>
            </a:r>
            <a:r>
              <a:rPr lang="en-US" sz="3200" dirty="0">
                <a:latin typeface="Times New Roman" pitchFamily="18" charset="0"/>
                <a:cs typeface="Times New Roman" pitchFamily="18" charset="0"/>
              </a:rPr>
              <a:t>(Man Power)</a:t>
            </a:r>
            <a:r>
              <a:rPr lang="fa-IR" sz="3200" dirty="0">
                <a:cs typeface="Traffic" pitchFamily="2" charset="-78"/>
              </a:rPr>
              <a:t>، ماشين آلات </a:t>
            </a:r>
            <a:r>
              <a:rPr lang="en-US" sz="3200" dirty="0">
                <a:latin typeface="Times New Roman" pitchFamily="18" charset="0"/>
                <a:cs typeface="Times New Roman" pitchFamily="18" charset="0"/>
              </a:rPr>
              <a:t>(Machines)</a:t>
            </a:r>
            <a:r>
              <a:rPr lang="fa-IR" sz="3200" dirty="0">
                <a:cs typeface="Traffic" pitchFamily="2" charset="-78"/>
              </a:rPr>
              <a:t>،  و مواد </a:t>
            </a:r>
            <a:r>
              <a:rPr lang="en-US" sz="3200" dirty="0">
                <a:latin typeface="Times New Roman" pitchFamily="18" charset="0"/>
                <a:cs typeface="Times New Roman" pitchFamily="18" charset="0"/>
              </a:rPr>
              <a:t>(Materials</a:t>
            </a:r>
            <a:r>
              <a:rPr lang="en-US" sz="3200" dirty="0" smtClean="0">
                <a:latin typeface="Times New Roman" pitchFamily="18" charset="0"/>
                <a:cs typeface="Times New Roman" pitchFamily="18" charset="0"/>
              </a:rPr>
              <a:t>)</a:t>
            </a:r>
            <a:r>
              <a:rPr lang="fa-IR" sz="3200" dirty="0" smtClean="0">
                <a:latin typeface="Times New Roman" pitchFamily="18" charset="0"/>
                <a:cs typeface="Times New Roman" pitchFamily="18" charset="0"/>
              </a:rPr>
              <a:t>.</a:t>
            </a:r>
            <a:endParaRPr lang="en-GB" sz="3200" dirty="0">
              <a:cs typeface="Traffic" pitchFamily="2" charset="-78"/>
            </a:endParaRPr>
          </a:p>
          <a:p>
            <a:pPr algn="just" rtl="1" eaLnBrk="0" hangingPunct="0"/>
            <a:r>
              <a:rPr lang="en-GB" sz="2800" dirty="0">
                <a:latin typeface="Arial" pitchFamily="34" charset="0"/>
                <a:cs typeface="Traffic" pitchFamily="2" charset="-78"/>
              </a:rPr>
              <a:t/>
            </a:r>
            <a:br>
              <a:rPr lang="en-GB" sz="2800" dirty="0">
                <a:latin typeface="Arial" pitchFamily="34" charset="0"/>
                <a:cs typeface="Traffic" pitchFamily="2" charset="-78"/>
              </a:rPr>
            </a:br>
            <a:endParaRPr lang="en-GB" sz="2800" dirty="0">
              <a:latin typeface="Arial" pitchFamily="34" charset="0"/>
              <a:cs typeface="Traffic" pitchFamily="2" charset="-78"/>
            </a:endParaRPr>
          </a:p>
        </p:txBody>
      </p:sp>
    </p:spTree>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1214422"/>
            <a:ext cx="8001023" cy="4214842"/>
            <a:chOff x="-529423" y="3214686"/>
            <a:chExt cx="6588674" cy="2571890"/>
          </a:xfrm>
        </p:grpSpPr>
        <p:pic>
          <p:nvPicPr>
            <p:cNvPr id="56" name="Picture 55"/>
            <p:cNvPicPr/>
            <p:nvPr/>
          </p:nvPicPr>
          <p:blipFill>
            <a:blip r:embed="rId2" cstate="print">
              <a:lum bright="40000"/>
            </a:blip>
            <a:srcRect/>
            <a:stretch>
              <a:fillRect/>
            </a:stretch>
          </p:blipFill>
          <p:spPr bwMode="auto">
            <a:xfrm flipH="1">
              <a:off x="-529423" y="3214686"/>
              <a:ext cx="6588674" cy="2571890"/>
            </a:xfrm>
            <a:prstGeom prst="rect">
              <a:avLst/>
            </a:prstGeom>
            <a:noFill/>
            <a:ln w="9525">
              <a:noFill/>
              <a:miter lim="800000"/>
              <a:headEnd/>
              <a:tailEnd/>
            </a:ln>
          </p:spPr>
        </p:pic>
        <p:grpSp>
          <p:nvGrpSpPr>
            <p:cNvPr id="43" name="Group 4"/>
            <p:cNvGrpSpPr>
              <a:grpSpLocks/>
            </p:cNvGrpSpPr>
            <p:nvPr/>
          </p:nvGrpSpPr>
          <p:grpSpPr bwMode="auto">
            <a:xfrm rot="10800000">
              <a:off x="0" y="3730865"/>
              <a:ext cx="5998711" cy="2045214"/>
              <a:chOff x="720" y="2774"/>
              <a:chExt cx="3264" cy="874"/>
            </a:xfrm>
          </p:grpSpPr>
          <p:sp>
            <p:nvSpPr>
              <p:cNvPr id="45" name="Freeform 6"/>
              <p:cNvSpPr>
                <a:spLocks/>
              </p:cNvSpPr>
              <p:nvPr/>
            </p:nvSpPr>
            <p:spPr bwMode="auto">
              <a:xfrm>
                <a:off x="720" y="3264"/>
                <a:ext cx="3240" cy="1"/>
              </a:xfrm>
              <a:custGeom>
                <a:avLst/>
                <a:gdLst/>
                <a:ahLst/>
                <a:cxnLst>
                  <a:cxn ang="0">
                    <a:pos x="3240" y="0"/>
                  </a:cxn>
                  <a:cxn ang="0">
                    <a:pos x="0" y="0"/>
                  </a:cxn>
                </a:cxnLst>
                <a:rect l="0" t="0" r="r" b="b"/>
                <a:pathLst>
                  <a:path w="3240" h="1">
                    <a:moveTo>
                      <a:pt x="3240" y="0"/>
                    </a:moveTo>
                    <a:lnTo>
                      <a:pt x="0" y="0"/>
                    </a:lnTo>
                  </a:path>
                </a:pathLst>
              </a:custGeom>
              <a:solidFill>
                <a:srgbClr val="FF33CC"/>
              </a:solidFill>
              <a:ln w="50800" cap="flat" cmpd="sng">
                <a:solidFill>
                  <a:srgbClr val="FF33CC"/>
                </a:solidFill>
                <a:prstDash val="solid"/>
                <a:round/>
                <a:headEnd type="none" w="med" len="med"/>
                <a:tailEnd type="stealth" w="med" len="med"/>
              </a:ln>
              <a:effectLst/>
            </p:spPr>
            <p:txBody>
              <a:bodyPr wrap="none" anchor="ctr"/>
              <a:lstStyle/>
              <a:p>
                <a:endParaRPr lang="fa-IR"/>
              </a:p>
            </p:txBody>
          </p:sp>
          <p:sp>
            <p:nvSpPr>
              <p:cNvPr id="46" name="Line 7"/>
              <p:cNvSpPr>
                <a:spLocks noChangeShapeType="1"/>
              </p:cNvSpPr>
              <p:nvPr/>
            </p:nvSpPr>
            <p:spPr bwMode="auto">
              <a:xfrm flipH="1">
                <a:off x="2576" y="2774"/>
                <a:ext cx="480" cy="480"/>
              </a:xfrm>
              <a:prstGeom prst="line">
                <a:avLst/>
              </a:prstGeom>
              <a:noFill/>
              <a:ln w="38100">
                <a:solidFill>
                  <a:srgbClr val="FF00FF"/>
                </a:solidFill>
                <a:round/>
                <a:headEnd/>
                <a:tailEnd type="stealth" w="med" len="med"/>
              </a:ln>
              <a:effectLst/>
            </p:spPr>
            <p:txBody>
              <a:bodyPr wrap="none" anchor="ctr"/>
              <a:lstStyle/>
              <a:p>
                <a:endParaRPr lang="fa-IR"/>
              </a:p>
            </p:txBody>
          </p:sp>
          <p:sp>
            <p:nvSpPr>
              <p:cNvPr id="48" name="Line 9"/>
              <p:cNvSpPr>
                <a:spLocks noChangeShapeType="1"/>
              </p:cNvSpPr>
              <p:nvPr/>
            </p:nvSpPr>
            <p:spPr bwMode="auto">
              <a:xfrm flipH="1">
                <a:off x="1632" y="2784"/>
                <a:ext cx="480" cy="480"/>
              </a:xfrm>
              <a:prstGeom prst="line">
                <a:avLst/>
              </a:prstGeom>
              <a:noFill/>
              <a:ln w="38100">
                <a:solidFill>
                  <a:srgbClr val="FF00FF"/>
                </a:solidFill>
                <a:round/>
                <a:headEnd/>
                <a:tailEnd type="stealth" w="med" len="med"/>
              </a:ln>
              <a:effectLst/>
            </p:spPr>
            <p:txBody>
              <a:bodyPr wrap="none" anchor="ctr"/>
              <a:lstStyle/>
              <a:p>
                <a:endParaRPr lang="fa-IR"/>
              </a:p>
            </p:txBody>
          </p:sp>
          <p:sp>
            <p:nvSpPr>
              <p:cNvPr id="49" name="Line 10"/>
              <p:cNvSpPr>
                <a:spLocks noChangeShapeType="1"/>
              </p:cNvSpPr>
              <p:nvPr/>
            </p:nvSpPr>
            <p:spPr bwMode="auto">
              <a:xfrm flipH="1">
                <a:off x="783" y="2792"/>
                <a:ext cx="480" cy="480"/>
              </a:xfrm>
              <a:prstGeom prst="line">
                <a:avLst/>
              </a:prstGeom>
              <a:noFill/>
              <a:ln w="38100">
                <a:solidFill>
                  <a:srgbClr val="FF00FF"/>
                </a:solidFill>
                <a:round/>
                <a:headEnd/>
                <a:tailEnd type="stealth" w="med" len="med"/>
              </a:ln>
              <a:effectLst/>
            </p:spPr>
            <p:txBody>
              <a:bodyPr wrap="none" anchor="ctr"/>
              <a:lstStyle/>
              <a:p>
                <a:endParaRPr lang="fa-IR"/>
              </a:p>
            </p:txBody>
          </p:sp>
          <p:sp>
            <p:nvSpPr>
              <p:cNvPr id="50" name="Line 11"/>
              <p:cNvSpPr>
                <a:spLocks noChangeShapeType="1"/>
              </p:cNvSpPr>
              <p:nvPr/>
            </p:nvSpPr>
            <p:spPr bwMode="auto">
              <a:xfrm flipH="1">
                <a:off x="3360" y="2784"/>
                <a:ext cx="480" cy="480"/>
              </a:xfrm>
              <a:prstGeom prst="line">
                <a:avLst/>
              </a:prstGeom>
              <a:noFill/>
              <a:ln w="38100">
                <a:solidFill>
                  <a:srgbClr val="FF00FF"/>
                </a:solidFill>
                <a:round/>
                <a:headEnd/>
                <a:tailEnd type="stealth" w="med" len="med"/>
              </a:ln>
              <a:effectLst/>
            </p:spPr>
            <p:txBody>
              <a:bodyPr wrap="none" anchor="ctr"/>
              <a:lstStyle/>
              <a:p>
                <a:endParaRPr lang="fa-IR"/>
              </a:p>
            </p:txBody>
          </p:sp>
          <p:sp>
            <p:nvSpPr>
              <p:cNvPr id="51" name="Line 12"/>
              <p:cNvSpPr>
                <a:spLocks noChangeShapeType="1"/>
              </p:cNvSpPr>
              <p:nvPr/>
            </p:nvSpPr>
            <p:spPr bwMode="auto">
              <a:xfrm flipH="1" flipV="1">
                <a:off x="3600" y="3264"/>
                <a:ext cx="384" cy="384"/>
              </a:xfrm>
              <a:prstGeom prst="line">
                <a:avLst/>
              </a:prstGeom>
              <a:noFill/>
              <a:ln w="38100">
                <a:solidFill>
                  <a:srgbClr val="FF33CC"/>
                </a:solidFill>
                <a:round/>
                <a:headEnd/>
                <a:tailEnd type="stealth" w="med" len="med"/>
              </a:ln>
              <a:effectLst/>
            </p:spPr>
            <p:txBody>
              <a:bodyPr wrap="none" anchor="ctr"/>
              <a:lstStyle/>
              <a:p>
                <a:endParaRPr lang="fa-IR"/>
              </a:p>
            </p:txBody>
          </p:sp>
          <p:sp>
            <p:nvSpPr>
              <p:cNvPr id="52" name="Line 13"/>
              <p:cNvSpPr>
                <a:spLocks noChangeShapeType="1"/>
              </p:cNvSpPr>
              <p:nvPr/>
            </p:nvSpPr>
            <p:spPr bwMode="auto">
              <a:xfrm flipH="1" flipV="1">
                <a:off x="815" y="3261"/>
                <a:ext cx="384" cy="384"/>
              </a:xfrm>
              <a:prstGeom prst="line">
                <a:avLst/>
              </a:prstGeom>
              <a:noFill/>
              <a:ln w="38100">
                <a:solidFill>
                  <a:srgbClr val="FF33CC"/>
                </a:solidFill>
                <a:round/>
                <a:headEnd/>
                <a:tailEnd type="stealth" w="med" len="med"/>
              </a:ln>
              <a:effectLst/>
            </p:spPr>
            <p:txBody>
              <a:bodyPr wrap="none" anchor="ctr"/>
              <a:lstStyle/>
              <a:p>
                <a:endParaRPr lang="fa-IR"/>
              </a:p>
            </p:txBody>
          </p:sp>
          <p:sp>
            <p:nvSpPr>
              <p:cNvPr id="53" name="Line 14"/>
              <p:cNvSpPr>
                <a:spLocks noChangeShapeType="1"/>
              </p:cNvSpPr>
              <p:nvPr/>
            </p:nvSpPr>
            <p:spPr bwMode="auto">
              <a:xfrm flipH="1" flipV="1">
                <a:off x="2544" y="3264"/>
                <a:ext cx="384" cy="384"/>
              </a:xfrm>
              <a:prstGeom prst="line">
                <a:avLst/>
              </a:prstGeom>
              <a:noFill/>
              <a:ln w="38100">
                <a:solidFill>
                  <a:srgbClr val="FF33CC"/>
                </a:solidFill>
                <a:round/>
                <a:headEnd/>
                <a:tailEnd type="stealth" w="med" len="med"/>
              </a:ln>
              <a:effectLst/>
            </p:spPr>
            <p:txBody>
              <a:bodyPr wrap="none" anchor="ctr"/>
              <a:lstStyle/>
              <a:p>
                <a:endParaRPr lang="fa-IR"/>
              </a:p>
            </p:txBody>
          </p:sp>
          <p:sp>
            <p:nvSpPr>
              <p:cNvPr id="55" name="Line 16"/>
              <p:cNvSpPr>
                <a:spLocks noChangeShapeType="1"/>
              </p:cNvSpPr>
              <p:nvPr/>
            </p:nvSpPr>
            <p:spPr bwMode="auto">
              <a:xfrm flipH="1" flipV="1">
                <a:off x="1615" y="3261"/>
                <a:ext cx="384" cy="384"/>
              </a:xfrm>
              <a:prstGeom prst="line">
                <a:avLst/>
              </a:prstGeom>
              <a:noFill/>
              <a:ln w="38100">
                <a:solidFill>
                  <a:srgbClr val="FF33CC"/>
                </a:solidFill>
                <a:round/>
                <a:headEnd/>
                <a:tailEnd type="stealth" w="med" len="med"/>
              </a:ln>
              <a:effectLst/>
            </p:spPr>
            <p:txBody>
              <a:bodyPr wrap="none" anchor="ctr"/>
              <a:lstStyle/>
              <a:p>
                <a:endParaRPr lang="fa-IR"/>
              </a:p>
            </p:txBody>
          </p:sp>
        </p:grpSp>
      </p:grpSp>
      <p:sp>
        <p:nvSpPr>
          <p:cNvPr id="42" name="Slide Number Placeholder 3"/>
          <p:cNvSpPr>
            <a:spLocks noGrp="1"/>
          </p:cNvSpPr>
          <p:nvPr>
            <p:ph type="sldNum" sz="quarter" idx="12"/>
          </p:nvPr>
        </p:nvSpPr>
        <p:spPr/>
        <p:txBody>
          <a:bodyPr/>
          <a:lstStyle/>
          <a:p>
            <a:fld id="{E0D41788-5E6D-45C0-B721-E4EDE351CEBB}" type="slidenum">
              <a:rPr lang="en-GB"/>
              <a:pPr/>
              <a:t>52</a:t>
            </a:fld>
            <a:endParaRPr lang="en-GB"/>
          </a:p>
        </p:txBody>
      </p:sp>
      <p:sp>
        <p:nvSpPr>
          <p:cNvPr id="113708" name="Rectangle 44"/>
          <p:cNvSpPr>
            <a:spLocks noChangeArrowheads="1"/>
          </p:cNvSpPr>
          <p:nvPr/>
        </p:nvSpPr>
        <p:spPr bwMode="auto">
          <a:xfrm>
            <a:off x="5637213" y="1412875"/>
            <a:ext cx="1087437" cy="512763"/>
          </a:xfrm>
          <a:prstGeom prst="rect">
            <a:avLst/>
          </a:prstGeom>
          <a:solidFill>
            <a:srgbClr val="FFFFFF"/>
          </a:solidFill>
          <a:ln w="9525">
            <a:solidFill>
              <a:srgbClr val="000000"/>
            </a:solidFill>
            <a:miter lim="800000"/>
            <a:headEnd/>
            <a:tailEnd/>
          </a:ln>
        </p:spPr>
        <p:txBody>
          <a:bodyPr/>
          <a:lstStyle/>
          <a:p>
            <a:pPr algn="ctr"/>
            <a:r>
              <a:rPr lang="fa-IR" sz="1200" b="1">
                <a:latin typeface="Times New Roman" pitchFamily="18" charset="0"/>
                <a:cs typeface="Traffic" pitchFamily="2" charset="-78"/>
              </a:rPr>
              <a:t>عوامل انساني</a:t>
            </a:r>
            <a:endParaRPr lang="en-US" sz="1200" b="1">
              <a:latin typeface="Times New Roman" pitchFamily="18" charset="0"/>
              <a:cs typeface="Traffic" pitchFamily="2" charset="-78"/>
            </a:endParaRPr>
          </a:p>
          <a:p>
            <a:pPr algn="ctr"/>
            <a:endParaRPr lang="en-GB"/>
          </a:p>
        </p:txBody>
      </p:sp>
      <p:sp>
        <p:nvSpPr>
          <p:cNvPr id="113709" name="Rectangle 45"/>
          <p:cNvSpPr>
            <a:spLocks noChangeArrowheads="1"/>
          </p:cNvSpPr>
          <p:nvPr/>
        </p:nvSpPr>
        <p:spPr bwMode="auto">
          <a:xfrm>
            <a:off x="7912100" y="3297238"/>
            <a:ext cx="692150" cy="457200"/>
          </a:xfrm>
          <a:prstGeom prst="rect">
            <a:avLst/>
          </a:prstGeom>
          <a:solidFill>
            <a:srgbClr val="FFFFFF"/>
          </a:solidFill>
          <a:ln w="9525">
            <a:solidFill>
              <a:srgbClr val="000000"/>
            </a:solidFill>
            <a:miter lim="800000"/>
            <a:headEnd/>
            <a:tailEnd/>
          </a:ln>
        </p:spPr>
        <p:txBody>
          <a:bodyPr/>
          <a:lstStyle/>
          <a:p>
            <a:pPr algn="ctr"/>
            <a:r>
              <a:rPr lang="fa-IR" sz="1400" b="1">
                <a:latin typeface="Times New Roman" pitchFamily="18" charset="0"/>
                <a:cs typeface="Traffic" pitchFamily="2" charset="-78"/>
              </a:rPr>
              <a:t>مسئله</a:t>
            </a:r>
            <a:endParaRPr lang="en-GB"/>
          </a:p>
        </p:txBody>
      </p:sp>
      <p:sp>
        <p:nvSpPr>
          <p:cNvPr id="113710" name="Rectangle 46"/>
          <p:cNvSpPr>
            <a:spLocks noChangeArrowheads="1"/>
          </p:cNvSpPr>
          <p:nvPr/>
        </p:nvSpPr>
        <p:spPr bwMode="auto">
          <a:xfrm>
            <a:off x="5637213" y="5126038"/>
            <a:ext cx="1087437" cy="463550"/>
          </a:xfrm>
          <a:prstGeom prst="rect">
            <a:avLst/>
          </a:prstGeom>
          <a:solidFill>
            <a:srgbClr val="FFFFFF"/>
          </a:solidFill>
          <a:ln w="9525">
            <a:solidFill>
              <a:srgbClr val="000000"/>
            </a:solidFill>
            <a:miter lim="800000"/>
            <a:headEnd/>
            <a:tailEnd/>
          </a:ln>
        </p:spPr>
        <p:txBody>
          <a:bodyPr/>
          <a:lstStyle/>
          <a:p>
            <a:pPr algn="ctr"/>
            <a:r>
              <a:rPr lang="fa-IR" sz="1200" b="1">
                <a:latin typeface="Times New Roman" pitchFamily="18" charset="0"/>
                <a:cs typeface="Traffic" pitchFamily="2" charset="-78"/>
              </a:rPr>
              <a:t>قوانين</a:t>
            </a:r>
            <a:endParaRPr lang="en-GB"/>
          </a:p>
        </p:txBody>
      </p:sp>
      <p:sp>
        <p:nvSpPr>
          <p:cNvPr id="113711" name="Rectangle 47"/>
          <p:cNvSpPr>
            <a:spLocks noChangeArrowheads="1"/>
          </p:cNvSpPr>
          <p:nvPr/>
        </p:nvSpPr>
        <p:spPr bwMode="auto">
          <a:xfrm>
            <a:off x="3560763" y="1268413"/>
            <a:ext cx="1087437" cy="542925"/>
          </a:xfrm>
          <a:prstGeom prst="rect">
            <a:avLst/>
          </a:prstGeom>
          <a:solidFill>
            <a:srgbClr val="FFFFFF"/>
          </a:solidFill>
          <a:ln w="9525">
            <a:solidFill>
              <a:srgbClr val="000000"/>
            </a:solidFill>
            <a:miter lim="800000"/>
            <a:headEnd/>
            <a:tailEnd/>
          </a:ln>
        </p:spPr>
        <p:txBody>
          <a:bodyPr/>
          <a:lstStyle/>
          <a:p>
            <a:pPr algn="ctr"/>
            <a:r>
              <a:rPr lang="fa-IR" sz="1200" b="1">
                <a:latin typeface="Times New Roman" pitchFamily="18" charset="0"/>
                <a:cs typeface="Traffic" pitchFamily="2" charset="-78"/>
              </a:rPr>
              <a:t>سياست هاي سازماني</a:t>
            </a:r>
            <a:endParaRPr lang="en-GB"/>
          </a:p>
        </p:txBody>
      </p:sp>
      <p:sp>
        <p:nvSpPr>
          <p:cNvPr id="113712" name="Rectangle 48"/>
          <p:cNvSpPr>
            <a:spLocks noChangeArrowheads="1"/>
          </p:cNvSpPr>
          <p:nvPr/>
        </p:nvSpPr>
        <p:spPr bwMode="auto">
          <a:xfrm>
            <a:off x="3659188" y="5240338"/>
            <a:ext cx="1087437" cy="493712"/>
          </a:xfrm>
          <a:prstGeom prst="rect">
            <a:avLst/>
          </a:prstGeom>
          <a:solidFill>
            <a:srgbClr val="FFFFFF"/>
          </a:solidFill>
          <a:ln w="9525">
            <a:solidFill>
              <a:srgbClr val="000000"/>
            </a:solidFill>
            <a:miter lim="800000"/>
            <a:headEnd/>
            <a:tailEnd/>
          </a:ln>
        </p:spPr>
        <p:txBody>
          <a:bodyPr/>
          <a:lstStyle/>
          <a:p>
            <a:pPr algn="ctr"/>
            <a:r>
              <a:rPr lang="fa-IR" sz="1200" b="1">
                <a:latin typeface="Times New Roman" pitchFamily="18" charset="0"/>
                <a:cs typeface="Traffic" pitchFamily="2" charset="-78"/>
              </a:rPr>
              <a:t>تسهيلات</a:t>
            </a:r>
            <a:endParaRPr lang="en-GB"/>
          </a:p>
        </p:txBody>
      </p:sp>
      <p:sp>
        <p:nvSpPr>
          <p:cNvPr id="113713" name="Rectangle 49"/>
          <p:cNvSpPr>
            <a:spLocks noChangeArrowheads="1"/>
          </p:cNvSpPr>
          <p:nvPr/>
        </p:nvSpPr>
        <p:spPr bwMode="auto">
          <a:xfrm>
            <a:off x="1582738" y="1268413"/>
            <a:ext cx="1087437" cy="542925"/>
          </a:xfrm>
          <a:prstGeom prst="rect">
            <a:avLst/>
          </a:prstGeom>
          <a:solidFill>
            <a:srgbClr val="FFFFFF"/>
          </a:solidFill>
          <a:ln w="9525">
            <a:solidFill>
              <a:srgbClr val="000000"/>
            </a:solidFill>
            <a:miter lim="800000"/>
            <a:headEnd/>
            <a:tailEnd/>
          </a:ln>
        </p:spPr>
        <p:txBody>
          <a:bodyPr/>
          <a:lstStyle/>
          <a:p>
            <a:pPr algn="ctr"/>
            <a:r>
              <a:rPr lang="fa-IR" sz="1200" b="1">
                <a:latin typeface="Times New Roman" pitchFamily="18" charset="0"/>
                <a:cs typeface="Traffic" pitchFamily="2" charset="-78"/>
              </a:rPr>
              <a:t>منابع مالي</a:t>
            </a:r>
            <a:endParaRPr lang="en-GB"/>
          </a:p>
        </p:txBody>
      </p:sp>
      <p:sp>
        <p:nvSpPr>
          <p:cNvPr id="113714" name="Rectangle 50"/>
          <p:cNvSpPr>
            <a:spLocks noChangeArrowheads="1"/>
          </p:cNvSpPr>
          <p:nvPr/>
        </p:nvSpPr>
        <p:spPr bwMode="auto">
          <a:xfrm>
            <a:off x="1681163" y="5240338"/>
            <a:ext cx="1087437" cy="420687"/>
          </a:xfrm>
          <a:prstGeom prst="rect">
            <a:avLst/>
          </a:prstGeom>
          <a:solidFill>
            <a:srgbClr val="FFFFFF"/>
          </a:solidFill>
          <a:ln w="9525">
            <a:solidFill>
              <a:srgbClr val="000000"/>
            </a:solidFill>
            <a:miter lim="800000"/>
            <a:headEnd/>
            <a:tailEnd/>
          </a:ln>
        </p:spPr>
        <p:txBody>
          <a:bodyPr/>
          <a:lstStyle/>
          <a:p>
            <a:pPr algn="ctr"/>
            <a:r>
              <a:rPr lang="fa-IR" sz="1200" b="1">
                <a:latin typeface="Times New Roman" pitchFamily="18" charset="0"/>
                <a:cs typeface="Traffic" pitchFamily="2" charset="-78"/>
              </a:rPr>
              <a:t>مواد اوليه</a:t>
            </a:r>
            <a:endParaRPr lang="en-GB"/>
          </a:p>
        </p:txBody>
      </p:sp>
      <p:sp>
        <p:nvSpPr>
          <p:cNvPr id="113715" name="Line 51"/>
          <p:cNvSpPr>
            <a:spLocks noChangeShapeType="1"/>
          </p:cNvSpPr>
          <p:nvPr/>
        </p:nvSpPr>
        <p:spPr bwMode="auto">
          <a:xfrm flipH="1">
            <a:off x="790575" y="3525838"/>
            <a:ext cx="7121525" cy="0"/>
          </a:xfrm>
          <a:prstGeom prst="line">
            <a:avLst/>
          </a:prstGeom>
          <a:noFill/>
          <a:ln w="9525">
            <a:solidFill>
              <a:srgbClr val="000000"/>
            </a:solidFill>
            <a:round/>
            <a:headEnd/>
            <a:tailEnd/>
          </a:ln>
        </p:spPr>
        <p:txBody>
          <a:bodyPr/>
          <a:lstStyle/>
          <a:p>
            <a:endParaRPr lang="fa-IR"/>
          </a:p>
        </p:txBody>
      </p:sp>
      <p:sp>
        <p:nvSpPr>
          <p:cNvPr id="113716" name="Line 52"/>
          <p:cNvSpPr>
            <a:spLocks noChangeShapeType="1"/>
          </p:cNvSpPr>
          <p:nvPr/>
        </p:nvSpPr>
        <p:spPr bwMode="auto">
          <a:xfrm flipH="1" flipV="1">
            <a:off x="6724650" y="1697038"/>
            <a:ext cx="1187450" cy="1828800"/>
          </a:xfrm>
          <a:prstGeom prst="line">
            <a:avLst/>
          </a:prstGeom>
          <a:noFill/>
          <a:ln w="9525">
            <a:solidFill>
              <a:srgbClr val="000000"/>
            </a:solidFill>
            <a:round/>
            <a:headEnd/>
            <a:tailEnd/>
          </a:ln>
        </p:spPr>
        <p:txBody>
          <a:bodyPr/>
          <a:lstStyle/>
          <a:p>
            <a:endParaRPr lang="fa-IR"/>
          </a:p>
        </p:txBody>
      </p:sp>
      <p:sp>
        <p:nvSpPr>
          <p:cNvPr id="113717" name="Line 53"/>
          <p:cNvSpPr>
            <a:spLocks noChangeShapeType="1"/>
          </p:cNvSpPr>
          <p:nvPr/>
        </p:nvSpPr>
        <p:spPr bwMode="auto">
          <a:xfrm flipH="1">
            <a:off x="6724650" y="3525838"/>
            <a:ext cx="1187450" cy="1828800"/>
          </a:xfrm>
          <a:prstGeom prst="line">
            <a:avLst/>
          </a:prstGeom>
          <a:noFill/>
          <a:ln w="9525">
            <a:solidFill>
              <a:srgbClr val="000000"/>
            </a:solidFill>
            <a:round/>
            <a:headEnd/>
            <a:tailEnd/>
          </a:ln>
        </p:spPr>
        <p:txBody>
          <a:bodyPr/>
          <a:lstStyle/>
          <a:p>
            <a:endParaRPr lang="fa-IR"/>
          </a:p>
        </p:txBody>
      </p:sp>
      <p:sp>
        <p:nvSpPr>
          <p:cNvPr id="113718" name="Line 54"/>
          <p:cNvSpPr>
            <a:spLocks noChangeShapeType="1"/>
          </p:cNvSpPr>
          <p:nvPr/>
        </p:nvSpPr>
        <p:spPr bwMode="auto">
          <a:xfrm>
            <a:off x="4648200" y="1582738"/>
            <a:ext cx="1285875" cy="1943100"/>
          </a:xfrm>
          <a:prstGeom prst="line">
            <a:avLst/>
          </a:prstGeom>
          <a:noFill/>
          <a:ln w="9525">
            <a:solidFill>
              <a:srgbClr val="000000"/>
            </a:solidFill>
            <a:round/>
            <a:headEnd/>
            <a:tailEnd/>
          </a:ln>
        </p:spPr>
        <p:txBody>
          <a:bodyPr/>
          <a:lstStyle/>
          <a:p>
            <a:endParaRPr lang="fa-IR"/>
          </a:p>
        </p:txBody>
      </p:sp>
      <p:sp>
        <p:nvSpPr>
          <p:cNvPr id="113719" name="Line 55"/>
          <p:cNvSpPr>
            <a:spLocks noChangeShapeType="1"/>
          </p:cNvSpPr>
          <p:nvPr/>
        </p:nvSpPr>
        <p:spPr bwMode="auto">
          <a:xfrm flipV="1">
            <a:off x="4746625" y="3525838"/>
            <a:ext cx="1187450" cy="2057400"/>
          </a:xfrm>
          <a:prstGeom prst="line">
            <a:avLst/>
          </a:prstGeom>
          <a:noFill/>
          <a:ln w="9525">
            <a:solidFill>
              <a:srgbClr val="000000"/>
            </a:solidFill>
            <a:round/>
            <a:headEnd/>
            <a:tailEnd/>
          </a:ln>
        </p:spPr>
        <p:txBody>
          <a:bodyPr/>
          <a:lstStyle/>
          <a:p>
            <a:endParaRPr lang="fa-IR"/>
          </a:p>
        </p:txBody>
      </p:sp>
      <p:sp>
        <p:nvSpPr>
          <p:cNvPr id="113720" name="Line 56"/>
          <p:cNvSpPr>
            <a:spLocks noChangeShapeType="1"/>
          </p:cNvSpPr>
          <p:nvPr/>
        </p:nvSpPr>
        <p:spPr bwMode="auto">
          <a:xfrm>
            <a:off x="2670175" y="1582738"/>
            <a:ext cx="1187450" cy="1943100"/>
          </a:xfrm>
          <a:prstGeom prst="line">
            <a:avLst/>
          </a:prstGeom>
          <a:noFill/>
          <a:ln w="9525">
            <a:solidFill>
              <a:srgbClr val="000000"/>
            </a:solidFill>
            <a:round/>
            <a:headEnd/>
            <a:tailEnd/>
          </a:ln>
        </p:spPr>
        <p:txBody>
          <a:bodyPr/>
          <a:lstStyle/>
          <a:p>
            <a:endParaRPr lang="fa-IR"/>
          </a:p>
        </p:txBody>
      </p:sp>
      <p:sp>
        <p:nvSpPr>
          <p:cNvPr id="113721" name="Line 57"/>
          <p:cNvSpPr>
            <a:spLocks noChangeShapeType="1"/>
          </p:cNvSpPr>
          <p:nvPr/>
        </p:nvSpPr>
        <p:spPr bwMode="auto">
          <a:xfrm flipV="1">
            <a:off x="2768600" y="3525838"/>
            <a:ext cx="1089025" cy="2057400"/>
          </a:xfrm>
          <a:prstGeom prst="line">
            <a:avLst/>
          </a:prstGeom>
          <a:noFill/>
          <a:ln w="9525">
            <a:solidFill>
              <a:srgbClr val="000000"/>
            </a:solidFill>
            <a:round/>
            <a:headEnd/>
            <a:tailEnd/>
          </a:ln>
        </p:spPr>
        <p:txBody>
          <a:bodyPr/>
          <a:lstStyle/>
          <a:p>
            <a:endParaRPr lang="fa-IR"/>
          </a:p>
        </p:txBody>
      </p:sp>
      <p:sp>
        <p:nvSpPr>
          <p:cNvPr id="113722" name="Line 58"/>
          <p:cNvSpPr>
            <a:spLocks noChangeShapeType="1"/>
          </p:cNvSpPr>
          <p:nvPr/>
        </p:nvSpPr>
        <p:spPr bwMode="auto">
          <a:xfrm flipH="1">
            <a:off x="1087438" y="2840038"/>
            <a:ext cx="2274887" cy="0"/>
          </a:xfrm>
          <a:prstGeom prst="line">
            <a:avLst/>
          </a:prstGeom>
          <a:noFill/>
          <a:ln w="9525">
            <a:solidFill>
              <a:srgbClr val="000000"/>
            </a:solidFill>
            <a:round/>
            <a:headEnd/>
            <a:tailEnd/>
          </a:ln>
        </p:spPr>
        <p:txBody>
          <a:bodyPr/>
          <a:lstStyle/>
          <a:p>
            <a:endParaRPr lang="fa-IR"/>
          </a:p>
        </p:txBody>
      </p:sp>
      <p:sp>
        <p:nvSpPr>
          <p:cNvPr id="113723" name="Line 59"/>
          <p:cNvSpPr>
            <a:spLocks noChangeShapeType="1"/>
          </p:cNvSpPr>
          <p:nvPr/>
        </p:nvSpPr>
        <p:spPr bwMode="auto">
          <a:xfrm flipH="1">
            <a:off x="395288" y="2154238"/>
            <a:ext cx="2571750" cy="0"/>
          </a:xfrm>
          <a:prstGeom prst="line">
            <a:avLst/>
          </a:prstGeom>
          <a:noFill/>
          <a:ln w="9525">
            <a:solidFill>
              <a:srgbClr val="FFFFFF"/>
            </a:solidFill>
            <a:miter lim="800000"/>
            <a:headEnd/>
            <a:tailEnd/>
          </a:ln>
        </p:spPr>
        <p:txBody>
          <a:bodyPr/>
          <a:lstStyle/>
          <a:p>
            <a:pPr algn="ctr"/>
            <a:endParaRPr lang="fa-IR" sz="1200" b="1">
              <a:latin typeface="Times New Roman" pitchFamily="18" charset="0"/>
              <a:cs typeface="Traffic" pitchFamily="2" charset="-78"/>
            </a:endParaRPr>
          </a:p>
        </p:txBody>
      </p:sp>
      <p:sp>
        <p:nvSpPr>
          <p:cNvPr id="113724" name="Line 60"/>
          <p:cNvSpPr>
            <a:spLocks noChangeShapeType="1"/>
          </p:cNvSpPr>
          <p:nvPr/>
        </p:nvSpPr>
        <p:spPr bwMode="auto">
          <a:xfrm flipH="1">
            <a:off x="1185863" y="4211638"/>
            <a:ext cx="2274887" cy="0"/>
          </a:xfrm>
          <a:prstGeom prst="line">
            <a:avLst/>
          </a:prstGeom>
          <a:noFill/>
          <a:ln w="9525">
            <a:solidFill>
              <a:srgbClr val="000000"/>
            </a:solidFill>
            <a:round/>
            <a:headEnd/>
            <a:tailEnd/>
          </a:ln>
        </p:spPr>
        <p:txBody>
          <a:bodyPr/>
          <a:lstStyle/>
          <a:p>
            <a:endParaRPr lang="fa-IR"/>
          </a:p>
        </p:txBody>
      </p:sp>
      <p:sp>
        <p:nvSpPr>
          <p:cNvPr id="113725" name="Line 61"/>
          <p:cNvSpPr>
            <a:spLocks noChangeShapeType="1"/>
          </p:cNvSpPr>
          <p:nvPr/>
        </p:nvSpPr>
        <p:spPr bwMode="auto">
          <a:xfrm flipH="1">
            <a:off x="908030" y="4785316"/>
            <a:ext cx="2306648" cy="45719"/>
          </a:xfrm>
          <a:prstGeom prst="line">
            <a:avLst/>
          </a:prstGeom>
          <a:noFill/>
          <a:ln w="9525">
            <a:solidFill>
              <a:srgbClr val="000000"/>
            </a:solidFill>
            <a:round/>
            <a:headEnd/>
            <a:tailEnd/>
          </a:ln>
        </p:spPr>
        <p:txBody>
          <a:bodyPr/>
          <a:lstStyle/>
          <a:p>
            <a:endParaRPr lang="fa-IR"/>
          </a:p>
        </p:txBody>
      </p:sp>
      <p:sp>
        <p:nvSpPr>
          <p:cNvPr id="113726" name="Line 62"/>
          <p:cNvSpPr>
            <a:spLocks noChangeShapeType="1"/>
          </p:cNvSpPr>
          <p:nvPr/>
        </p:nvSpPr>
        <p:spPr bwMode="auto">
          <a:xfrm flipH="1">
            <a:off x="3857625" y="2725738"/>
            <a:ext cx="1482725" cy="0"/>
          </a:xfrm>
          <a:prstGeom prst="line">
            <a:avLst/>
          </a:prstGeom>
          <a:noFill/>
          <a:ln w="9525">
            <a:solidFill>
              <a:srgbClr val="000000"/>
            </a:solidFill>
            <a:round/>
            <a:headEnd/>
            <a:tailEnd/>
          </a:ln>
        </p:spPr>
        <p:txBody>
          <a:bodyPr/>
          <a:lstStyle/>
          <a:p>
            <a:endParaRPr lang="fa-IR"/>
          </a:p>
        </p:txBody>
      </p:sp>
      <p:sp>
        <p:nvSpPr>
          <p:cNvPr id="113727" name="Line 63"/>
          <p:cNvSpPr>
            <a:spLocks noChangeShapeType="1"/>
          </p:cNvSpPr>
          <p:nvPr/>
        </p:nvSpPr>
        <p:spPr bwMode="auto">
          <a:xfrm flipH="1">
            <a:off x="3362325" y="2154238"/>
            <a:ext cx="1681163" cy="0"/>
          </a:xfrm>
          <a:prstGeom prst="line">
            <a:avLst/>
          </a:prstGeom>
          <a:noFill/>
          <a:ln w="9525">
            <a:solidFill>
              <a:srgbClr val="000000"/>
            </a:solidFill>
            <a:round/>
            <a:headEnd/>
            <a:tailEnd/>
          </a:ln>
        </p:spPr>
        <p:txBody>
          <a:bodyPr/>
          <a:lstStyle/>
          <a:p>
            <a:endParaRPr lang="fa-IR"/>
          </a:p>
        </p:txBody>
      </p:sp>
      <p:sp>
        <p:nvSpPr>
          <p:cNvPr id="113728" name="Line 64"/>
          <p:cNvSpPr>
            <a:spLocks noChangeShapeType="1"/>
          </p:cNvSpPr>
          <p:nvPr/>
        </p:nvSpPr>
        <p:spPr bwMode="auto">
          <a:xfrm flipH="1">
            <a:off x="5438775" y="2154238"/>
            <a:ext cx="1582738" cy="0"/>
          </a:xfrm>
          <a:prstGeom prst="line">
            <a:avLst/>
          </a:prstGeom>
          <a:noFill/>
          <a:ln w="9525">
            <a:solidFill>
              <a:srgbClr val="000000"/>
            </a:solidFill>
            <a:round/>
            <a:headEnd/>
            <a:tailEnd/>
          </a:ln>
        </p:spPr>
        <p:txBody>
          <a:bodyPr/>
          <a:lstStyle/>
          <a:p>
            <a:endParaRPr lang="fa-IR"/>
          </a:p>
        </p:txBody>
      </p:sp>
      <p:sp>
        <p:nvSpPr>
          <p:cNvPr id="113729" name="Line 65"/>
          <p:cNvSpPr>
            <a:spLocks noChangeShapeType="1"/>
          </p:cNvSpPr>
          <p:nvPr/>
        </p:nvSpPr>
        <p:spPr bwMode="auto">
          <a:xfrm flipH="1">
            <a:off x="5934075" y="2611438"/>
            <a:ext cx="1384300" cy="0"/>
          </a:xfrm>
          <a:prstGeom prst="line">
            <a:avLst/>
          </a:prstGeom>
          <a:noFill/>
          <a:ln w="9525">
            <a:solidFill>
              <a:srgbClr val="000000"/>
            </a:solidFill>
            <a:round/>
            <a:headEnd/>
            <a:tailEnd/>
          </a:ln>
        </p:spPr>
        <p:txBody>
          <a:bodyPr/>
          <a:lstStyle/>
          <a:p>
            <a:endParaRPr lang="fa-IR"/>
          </a:p>
        </p:txBody>
      </p:sp>
      <p:sp>
        <p:nvSpPr>
          <p:cNvPr id="113730" name="Line 66"/>
          <p:cNvSpPr>
            <a:spLocks noChangeShapeType="1"/>
          </p:cNvSpPr>
          <p:nvPr/>
        </p:nvSpPr>
        <p:spPr bwMode="auto">
          <a:xfrm flipH="1">
            <a:off x="6032500" y="4325938"/>
            <a:ext cx="1384300" cy="0"/>
          </a:xfrm>
          <a:prstGeom prst="line">
            <a:avLst/>
          </a:prstGeom>
          <a:noFill/>
          <a:ln w="9525">
            <a:solidFill>
              <a:srgbClr val="000000"/>
            </a:solidFill>
            <a:round/>
            <a:headEnd/>
            <a:tailEnd/>
          </a:ln>
        </p:spPr>
        <p:txBody>
          <a:bodyPr/>
          <a:lstStyle/>
          <a:p>
            <a:endParaRPr lang="fa-IR"/>
          </a:p>
        </p:txBody>
      </p:sp>
      <p:sp>
        <p:nvSpPr>
          <p:cNvPr id="113731" name="Line 67"/>
          <p:cNvSpPr>
            <a:spLocks noChangeShapeType="1"/>
          </p:cNvSpPr>
          <p:nvPr/>
        </p:nvSpPr>
        <p:spPr bwMode="auto">
          <a:xfrm flipH="1">
            <a:off x="5462605" y="4724400"/>
            <a:ext cx="1681163" cy="0"/>
          </a:xfrm>
          <a:prstGeom prst="line">
            <a:avLst/>
          </a:prstGeom>
          <a:noFill/>
          <a:ln w="9525">
            <a:solidFill>
              <a:srgbClr val="000000"/>
            </a:solidFill>
            <a:round/>
            <a:headEnd/>
            <a:tailEnd/>
          </a:ln>
        </p:spPr>
        <p:txBody>
          <a:bodyPr/>
          <a:lstStyle/>
          <a:p>
            <a:endParaRPr lang="fa-IR"/>
          </a:p>
        </p:txBody>
      </p:sp>
      <p:sp>
        <p:nvSpPr>
          <p:cNvPr id="113732" name="Line 68"/>
          <p:cNvSpPr>
            <a:spLocks noChangeShapeType="1"/>
          </p:cNvSpPr>
          <p:nvPr/>
        </p:nvSpPr>
        <p:spPr bwMode="auto">
          <a:xfrm flipH="1">
            <a:off x="3857625" y="4325938"/>
            <a:ext cx="1581150" cy="0"/>
          </a:xfrm>
          <a:prstGeom prst="line">
            <a:avLst/>
          </a:prstGeom>
          <a:noFill/>
          <a:ln w="9525">
            <a:solidFill>
              <a:srgbClr val="000000"/>
            </a:solidFill>
            <a:round/>
            <a:headEnd/>
            <a:tailEnd/>
          </a:ln>
        </p:spPr>
        <p:txBody>
          <a:bodyPr/>
          <a:lstStyle/>
          <a:p>
            <a:endParaRPr lang="fa-IR"/>
          </a:p>
        </p:txBody>
      </p:sp>
      <p:sp>
        <p:nvSpPr>
          <p:cNvPr id="113733" name="Line 69"/>
          <p:cNvSpPr>
            <a:spLocks noChangeShapeType="1"/>
          </p:cNvSpPr>
          <p:nvPr/>
        </p:nvSpPr>
        <p:spPr bwMode="auto">
          <a:xfrm flipH="1" flipV="1">
            <a:off x="3357554" y="4783138"/>
            <a:ext cx="1825630" cy="3184"/>
          </a:xfrm>
          <a:prstGeom prst="line">
            <a:avLst/>
          </a:prstGeom>
          <a:noFill/>
          <a:ln w="9525">
            <a:solidFill>
              <a:srgbClr val="000000"/>
            </a:solidFill>
            <a:round/>
            <a:headEnd/>
            <a:tailEnd/>
          </a:ln>
        </p:spPr>
        <p:txBody>
          <a:bodyPr/>
          <a:lstStyle/>
          <a:p>
            <a:endParaRPr lang="fa-IR"/>
          </a:p>
        </p:txBody>
      </p:sp>
      <p:sp>
        <p:nvSpPr>
          <p:cNvPr id="113734" name="Rectangle 70"/>
          <p:cNvSpPr>
            <a:spLocks noChangeArrowheads="1"/>
          </p:cNvSpPr>
          <p:nvPr/>
        </p:nvSpPr>
        <p:spPr bwMode="auto">
          <a:xfrm>
            <a:off x="785786" y="1971668"/>
            <a:ext cx="2071702" cy="457200"/>
          </a:xfrm>
          <a:prstGeom prst="rect">
            <a:avLst/>
          </a:prstGeom>
          <a:noFill/>
          <a:ln w="9525">
            <a:noFill/>
            <a:miter lim="800000"/>
            <a:headEnd/>
            <a:tailEnd/>
          </a:ln>
        </p:spPr>
        <p:txBody>
          <a:bodyPr/>
          <a:lstStyle/>
          <a:p>
            <a:pPr algn="ctr"/>
            <a:r>
              <a:rPr lang="fa-IR" sz="1200" b="1" dirty="0">
                <a:latin typeface="Times New Roman" pitchFamily="18" charset="0"/>
                <a:cs typeface="Traffic" pitchFamily="2" charset="-78"/>
              </a:rPr>
              <a:t>كمبود نقدينگي براي مخارج جاري</a:t>
            </a:r>
            <a:endParaRPr lang="en-GB" sz="1200" b="1" dirty="0">
              <a:latin typeface="Times New Roman" pitchFamily="18" charset="0"/>
              <a:cs typeface="Traffic" pitchFamily="2" charset="-78"/>
            </a:endParaRPr>
          </a:p>
        </p:txBody>
      </p:sp>
      <p:sp>
        <p:nvSpPr>
          <p:cNvPr id="113735" name="Rectangle 71"/>
          <p:cNvSpPr>
            <a:spLocks noChangeArrowheads="1"/>
          </p:cNvSpPr>
          <p:nvPr/>
        </p:nvSpPr>
        <p:spPr bwMode="auto">
          <a:xfrm>
            <a:off x="1247740" y="2586034"/>
            <a:ext cx="1824062" cy="342900"/>
          </a:xfrm>
          <a:prstGeom prst="rect">
            <a:avLst/>
          </a:prstGeom>
          <a:noFill/>
          <a:ln w="9525">
            <a:noFill/>
            <a:miter lim="800000"/>
            <a:headEnd/>
            <a:tailEnd/>
          </a:ln>
        </p:spPr>
        <p:txBody>
          <a:bodyPr/>
          <a:lstStyle/>
          <a:p>
            <a:pPr algn="ctr"/>
            <a:r>
              <a:rPr lang="fa-IR" sz="1200" b="1" dirty="0">
                <a:latin typeface="Times New Roman" pitchFamily="18" charset="0"/>
                <a:cs typeface="Traffic" pitchFamily="2" charset="-78"/>
              </a:rPr>
              <a:t>كمبود سرمايه براي گسترش امكانات</a:t>
            </a:r>
            <a:r>
              <a:rPr lang="en-US" sz="1200" b="1" dirty="0">
                <a:latin typeface="Times New Roman" pitchFamily="18" charset="0"/>
                <a:cs typeface="Traffic" pitchFamily="2" charset="-78"/>
              </a:rPr>
              <a:t> </a:t>
            </a:r>
            <a:endParaRPr lang="en-GB" sz="1200" b="1" dirty="0">
              <a:latin typeface="Times New Roman" pitchFamily="18" charset="0"/>
              <a:cs typeface="Traffic" pitchFamily="2" charset="-78"/>
            </a:endParaRPr>
          </a:p>
        </p:txBody>
      </p:sp>
      <p:sp>
        <p:nvSpPr>
          <p:cNvPr id="113736" name="Rectangle 72"/>
          <p:cNvSpPr>
            <a:spLocks noChangeArrowheads="1"/>
          </p:cNvSpPr>
          <p:nvPr/>
        </p:nvSpPr>
        <p:spPr bwMode="auto">
          <a:xfrm>
            <a:off x="1384300" y="3937000"/>
            <a:ext cx="1681163" cy="342900"/>
          </a:xfrm>
          <a:prstGeom prst="rect">
            <a:avLst/>
          </a:prstGeom>
          <a:noFill/>
          <a:ln w="9525">
            <a:noFill/>
            <a:miter lim="800000"/>
            <a:headEnd/>
            <a:tailEnd/>
          </a:ln>
        </p:spPr>
        <p:txBody>
          <a:bodyPr/>
          <a:lstStyle/>
          <a:p>
            <a:pPr algn="ctr"/>
            <a:r>
              <a:rPr lang="fa-IR" sz="1200" b="1" dirty="0">
                <a:latin typeface="Times New Roman" pitchFamily="18" charset="0"/>
                <a:cs typeface="Traffic" pitchFamily="2" charset="-78"/>
              </a:rPr>
              <a:t>تأخير در تحويل مواد اوليه</a:t>
            </a:r>
            <a:r>
              <a:rPr lang="en-US" sz="1200" b="1" dirty="0">
                <a:latin typeface="Times New Roman" pitchFamily="18" charset="0"/>
                <a:cs typeface="Traffic" pitchFamily="2" charset="-78"/>
              </a:rPr>
              <a:t> </a:t>
            </a:r>
            <a:endParaRPr lang="en-GB" sz="1200" b="1" dirty="0">
              <a:latin typeface="Times New Roman" pitchFamily="18" charset="0"/>
              <a:cs typeface="Traffic" pitchFamily="2" charset="-78"/>
            </a:endParaRPr>
          </a:p>
        </p:txBody>
      </p:sp>
      <p:sp>
        <p:nvSpPr>
          <p:cNvPr id="113737" name="Rectangle 73"/>
          <p:cNvSpPr>
            <a:spLocks noChangeArrowheads="1"/>
          </p:cNvSpPr>
          <p:nvPr/>
        </p:nvSpPr>
        <p:spPr bwMode="auto">
          <a:xfrm>
            <a:off x="1077901" y="4643446"/>
            <a:ext cx="1779587" cy="342900"/>
          </a:xfrm>
          <a:prstGeom prst="rect">
            <a:avLst/>
          </a:prstGeom>
          <a:noFill/>
          <a:ln w="9525">
            <a:noFill/>
            <a:miter lim="800000"/>
            <a:headEnd/>
            <a:tailEnd/>
          </a:ln>
        </p:spPr>
        <p:txBody>
          <a:bodyPr/>
          <a:lstStyle/>
          <a:p>
            <a:pPr algn="ctr"/>
            <a:r>
              <a:rPr lang="fa-IR" sz="1200" b="1" dirty="0">
                <a:latin typeface="Times New Roman" pitchFamily="18" charset="0"/>
                <a:cs typeface="Traffic" pitchFamily="2" charset="-78"/>
              </a:rPr>
              <a:t>كيفيت نامطلوب مواد اوليه</a:t>
            </a:r>
            <a:endParaRPr lang="en-GB" sz="1200" b="1" dirty="0">
              <a:latin typeface="Times New Roman" pitchFamily="18" charset="0"/>
              <a:cs typeface="Traffic" pitchFamily="2" charset="-78"/>
            </a:endParaRPr>
          </a:p>
        </p:txBody>
      </p:sp>
      <p:sp>
        <p:nvSpPr>
          <p:cNvPr id="113739" name="Rectangle 75"/>
          <p:cNvSpPr>
            <a:spLocks noChangeArrowheads="1"/>
          </p:cNvSpPr>
          <p:nvPr/>
        </p:nvSpPr>
        <p:spPr bwMode="auto">
          <a:xfrm>
            <a:off x="3957636" y="2514596"/>
            <a:ext cx="1114430" cy="342900"/>
          </a:xfrm>
          <a:prstGeom prst="rect">
            <a:avLst/>
          </a:prstGeom>
          <a:noFill/>
          <a:ln w="9525">
            <a:noFill/>
            <a:miter lim="800000"/>
            <a:headEnd/>
            <a:tailEnd/>
          </a:ln>
        </p:spPr>
        <p:txBody>
          <a:bodyPr/>
          <a:lstStyle/>
          <a:p>
            <a:pPr algn="ctr"/>
            <a:r>
              <a:rPr lang="fa-IR" sz="1200" b="1" dirty="0">
                <a:latin typeface="Times New Roman" pitchFamily="18" charset="0"/>
                <a:cs typeface="Traffic" pitchFamily="2" charset="-78"/>
              </a:rPr>
              <a:t>ندادن اجازه ابتكار</a:t>
            </a:r>
            <a:endParaRPr lang="en-GB" dirty="0"/>
          </a:p>
        </p:txBody>
      </p:sp>
      <p:sp>
        <p:nvSpPr>
          <p:cNvPr id="113738" name="Rectangle 74"/>
          <p:cNvSpPr>
            <a:spLocks noChangeArrowheads="1"/>
          </p:cNvSpPr>
          <p:nvPr/>
        </p:nvSpPr>
        <p:spPr bwMode="auto">
          <a:xfrm>
            <a:off x="3459165" y="1943092"/>
            <a:ext cx="1398587" cy="342900"/>
          </a:xfrm>
          <a:prstGeom prst="rect">
            <a:avLst/>
          </a:prstGeom>
          <a:noFill/>
          <a:ln w="9525">
            <a:noFill/>
            <a:miter lim="800000"/>
            <a:headEnd/>
            <a:tailEnd/>
          </a:ln>
        </p:spPr>
        <p:txBody>
          <a:bodyPr/>
          <a:lstStyle/>
          <a:p>
            <a:pPr algn="ctr"/>
            <a:r>
              <a:rPr lang="fa-IR" sz="1200" b="1" dirty="0">
                <a:latin typeface="Times New Roman" pitchFamily="18" charset="0"/>
                <a:cs typeface="Traffic" pitchFamily="2" charset="-78"/>
              </a:rPr>
              <a:t>تمركز تصميم گيري</a:t>
            </a:r>
            <a:endParaRPr lang="en-GB" sz="1200" b="1" dirty="0">
              <a:latin typeface="Times New Roman" pitchFamily="18" charset="0"/>
              <a:cs typeface="Traffic" pitchFamily="2" charset="-78"/>
            </a:endParaRPr>
          </a:p>
        </p:txBody>
      </p:sp>
      <p:sp>
        <p:nvSpPr>
          <p:cNvPr id="113741" name="Rectangle 77"/>
          <p:cNvSpPr>
            <a:spLocks noChangeArrowheads="1"/>
          </p:cNvSpPr>
          <p:nvPr/>
        </p:nvSpPr>
        <p:spPr bwMode="auto">
          <a:xfrm>
            <a:off x="3857625" y="4051300"/>
            <a:ext cx="1384300" cy="342900"/>
          </a:xfrm>
          <a:prstGeom prst="rect">
            <a:avLst/>
          </a:prstGeom>
          <a:noFill/>
          <a:ln w="9525">
            <a:noFill/>
            <a:miter lim="800000"/>
            <a:headEnd/>
            <a:tailEnd/>
          </a:ln>
        </p:spPr>
        <p:txBody>
          <a:bodyPr/>
          <a:lstStyle/>
          <a:p>
            <a:pPr algn="ctr"/>
            <a:r>
              <a:rPr lang="fa-IR" sz="1200" b="1" dirty="0">
                <a:latin typeface="Times New Roman" pitchFamily="18" charset="0"/>
                <a:cs typeface="Traffic" pitchFamily="2" charset="-78"/>
              </a:rPr>
              <a:t>تنگناهاي توليد</a:t>
            </a:r>
            <a:endParaRPr lang="en-GB" sz="1200" b="1" dirty="0">
              <a:latin typeface="Times New Roman" pitchFamily="18" charset="0"/>
              <a:cs typeface="Traffic" pitchFamily="2" charset="-78"/>
            </a:endParaRPr>
          </a:p>
        </p:txBody>
      </p:sp>
      <p:sp>
        <p:nvSpPr>
          <p:cNvPr id="113742" name="Rectangle 78"/>
          <p:cNvSpPr>
            <a:spLocks noChangeArrowheads="1"/>
          </p:cNvSpPr>
          <p:nvPr/>
        </p:nvSpPr>
        <p:spPr bwMode="auto">
          <a:xfrm>
            <a:off x="5643570" y="1989138"/>
            <a:ext cx="1214446" cy="342900"/>
          </a:xfrm>
          <a:prstGeom prst="rect">
            <a:avLst/>
          </a:prstGeom>
          <a:noFill/>
          <a:ln w="9525">
            <a:noFill/>
            <a:miter lim="800000"/>
            <a:headEnd/>
            <a:tailEnd/>
          </a:ln>
        </p:spPr>
        <p:txBody>
          <a:bodyPr/>
          <a:lstStyle/>
          <a:p>
            <a:pPr algn="ctr"/>
            <a:r>
              <a:rPr lang="fa-IR" sz="1200" b="1" dirty="0">
                <a:latin typeface="Times New Roman" pitchFamily="18" charset="0"/>
                <a:cs typeface="Traffic" pitchFamily="2" charset="-78"/>
              </a:rPr>
              <a:t>نداشتن مهارت لازم</a:t>
            </a:r>
            <a:endParaRPr lang="en-GB" sz="1200" b="1" dirty="0">
              <a:latin typeface="Times New Roman" pitchFamily="18" charset="0"/>
              <a:cs typeface="Traffic" pitchFamily="2" charset="-78"/>
            </a:endParaRPr>
          </a:p>
        </p:txBody>
      </p:sp>
      <p:sp>
        <p:nvSpPr>
          <p:cNvPr id="113743" name="Rectangle 79"/>
          <p:cNvSpPr>
            <a:spLocks noChangeArrowheads="1"/>
          </p:cNvSpPr>
          <p:nvPr/>
        </p:nvSpPr>
        <p:spPr bwMode="auto">
          <a:xfrm>
            <a:off x="6072198" y="2428868"/>
            <a:ext cx="1016000" cy="342900"/>
          </a:xfrm>
          <a:prstGeom prst="rect">
            <a:avLst/>
          </a:prstGeom>
          <a:noFill/>
          <a:ln w="9525">
            <a:noFill/>
            <a:miter lim="800000"/>
            <a:headEnd/>
            <a:tailEnd/>
          </a:ln>
        </p:spPr>
        <p:txBody>
          <a:bodyPr/>
          <a:lstStyle/>
          <a:p>
            <a:pPr algn="ctr"/>
            <a:r>
              <a:rPr lang="fa-IR" sz="1200" b="1" dirty="0">
                <a:latin typeface="Times New Roman" pitchFamily="18" charset="0"/>
                <a:cs typeface="Traffic" pitchFamily="2" charset="-78"/>
              </a:rPr>
              <a:t>نداشتن انگيزه</a:t>
            </a:r>
            <a:endParaRPr lang="en-GB" sz="1200" b="1" dirty="0">
              <a:latin typeface="Times New Roman" pitchFamily="18" charset="0"/>
              <a:cs typeface="Traffic" pitchFamily="2" charset="-78"/>
            </a:endParaRPr>
          </a:p>
        </p:txBody>
      </p:sp>
      <p:sp>
        <p:nvSpPr>
          <p:cNvPr id="113744" name="Rectangle 80"/>
          <p:cNvSpPr>
            <a:spLocks noChangeArrowheads="1"/>
          </p:cNvSpPr>
          <p:nvPr/>
        </p:nvSpPr>
        <p:spPr bwMode="auto">
          <a:xfrm>
            <a:off x="6143636" y="4143380"/>
            <a:ext cx="1119178" cy="342900"/>
          </a:xfrm>
          <a:prstGeom prst="rect">
            <a:avLst/>
          </a:prstGeom>
          <a:noFill/>
          <a:ln w="9525">
            <a:noFill/>
            <a:miter lim="800000"/>
            <a:headEnd/>
            <a:tailEnd/>
          </a:ln>
        </p:spPr>
        <p:txBody>
          <a:bodyPr/>
          <a:lstStyle/>
          <a:p>
            <a:pPr algn="ctr"/>
            <a:r>
              <a:rPr lang="fa-IR" sz="1200" b="1">
                <a:latin typeface="Times New Roman" pitchFamily="18" charset="0"/>
                <a:cs typeface="Traffic" pitchFamily="2" charset="-78"/>
              </a:rPr>
              <a:t>تنگناهاي عملياتي</a:t>
            </a:r>
            <a:endParaRPr lang="en-GB" sz="1200" b="1">
              <a:latin typeface="Times New Roman" pitchFamily="18" charset="0"/>
              <a:cs typeface="Traffic" pitchFamily="2" charset="-78"/>
            </a:endParaRPr>
          </a:p>
        </p:txBody>
      </p:sp>
      <p:sp>
        <p:nvSpPr>
          <p:cNvPr id="113745" name="Rectangle 81"/>
          <p:cNvSpPr>
            <a:spLocks noChangeArrowheads="1"/>
          </p:cNvSpPr>
          <p:nvPr/>
        </p:nvSpPr>
        <p:spPr bwMode="auto">
          <a:xfrm>
            <a:off x="5538788" y="4572008"/>
            <a:ext cx="1338262" cy="342900"/>
          </a:xfrm>
          <a:prstGeom prst="rect">
            <a:avLst/>
          </a:prstGeom>
          <a:noFill/>
          <a:ln w="9525">
            <a:noFill/>
            <a:miter lim="800000"/>
            <a:headEnd/>
            <a:tailEnd/>
          </a:ln>
        </p:spPr>
        <p:txBody>
          <a:bodyPr/>
          <a:lstStyle/>
          <a:p>
            <a:pPr algn="ctr"/>
            <a:r>
              <a:rPr lang="fa-IR" sz="1200" b="1" dirty="0">
                <a:latin typeface="Times New Roman" pitchFamily="18" charset="0"/>
                <a:cs typeface="Traffic" pitchFamily="2" charset="-78"/>
              </a:rPr>
              <a:t>جريان كند اطلاعات</a:t>
            </a:r>
            <a:endParaRPr lang="en-GB" sz="1200" b="1" dirty="0">
              <a:latin typeface="Times New Roman" pitchFamily="18" charset="0"/>
              <a:cs typeface="Traffic" pitchFamily="2" charset="-78"/>
            </a:endParaRPr>
          </a:p>
        </p:txBody>
      </p:sp>
      <p:sp>
        <p:nvSpPr>
          <p:cNvPr id="113747" name="Rectangle 83"/>
          <p:cNvSpPr>
            <a:spLocks noChangeArrowheads="1"/>
          </p:cNvSpPr>
          <p:nvPr/>
        </p:nvSpPr>
        <p:spPr bwMode="auto">
          <a:xfrm>
            <a:off x="3500430" y="4643446"/>
            <a:ext cx="1576395" cy="342900"/>
          </a:xfrm>
          <a:prstGeom prst="rect">
            <a:avLst/>
          </a:prstGeom>
          <a:noFill/>
          <a:ln w="9525">
            <a:noFill/>
            <a:miter lim="800000"/>
            <a:headEnd/>
            <a:tailEnd/>
          </a:ln>
        </p:spPr>
        <p:txBody>
          <a:bodyPr/>
          <a:lstStyle/>
          <a:p>
            <a:pPr algn="ctr"/>
            <a:r>
              <a:rPr lang="fa-IR" sz="1200" b="1" dirty="0">
                <a:latin typeface="Times New Roman" pitchFamily="18" charset="0"/>
                <a:cs typeface="Traffic" pitchFamily="2" charset="-78"/>
              </a:rPr>
              <a:t>خرابي پي در پي</a:t>
            </a:r>
            <a:r>
              <a:rPr lang="en-US" sz="1200" b="1" dirty="0">
                <a:latin typeface="Times New Roman" pitchFamily="18" charset="0"/>
                <a:cs typeface="Traffic" pitchFamily="2" charset="-78"/>
              </a:rPr>
              <a:t> </a:t>
            </a:r>
            <a:r>
              <a:rPr lang="fa-IR" sz="1200" b="1" dirty="0">
                <a:latin typeface="Times New Roman" pitchFamily="18" charset="0"/>
                <a:cs typeface="Traffic" pitchFamily="2" charset="-78"/>
              </a:rPr>
              <a:t>ماشين و ابزار كار</a:t>
            </a:r>
            <a:r>
              <a:rPr lang="en-US" sz="1200" b="1" dirty="0">
                <a:latin typeface="Times New Roman" pitchFamily="18" charset="0"/>
                <a:cs typeface="Traffic" pitchFamily="2" charset="-78"/>
              </a:rPr>
              <a:t> </a:t>
            </a:r>
            <a:endParaRPr lang="en-GB" sz="1200" b="1" dirty="0">
              <a:latin typeface="Times New Roman" pitchFamily="18" charset="0"/>
              <a:cs typeface="Traffic" pitchFamily="2" charset="-78"/>
            </a:endParaRPr>
          </a:p>
        </p:txBody>
      </p:sp>
    </p:spTree>
  </p:cSld>
  <p:clrMapOvr>
    <a:masterClrMapping/>
  </p:clrMapOvr>
  <p:transition spd="slow">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457200" y="655638"/>
            <a:ext cx="8229600" cy="585787"/>
          </a:xfrm>
          <a:noFill/>
          <a:ln/>
        </p:spPr>
        <p:txBody>
          <a:bodyPr>
            <a:normAutofit fontScale="90000"/>
          </a:bodyPr>
          <a:lstStyle/>
          <a:p>
            <a:r>
              <a:rPr lang="fa-IR" sz="3400" b="1">
                <a:solidFill>
                  <a:srgbClr val="000066"/>
                </a:solidFill>
                <a:cs typeface="B Roya" pitchFamily="2" charset="-78"/>
              </a:rPr>
              <a:t>تفسير اطلاعات</a:t>
            </a:r>
            <a:endParaRPr lang="en-US" sz="3400" b="1">
              <a:solidFill>
                <a:srgbClr val="000066"/>
              </a:solidFill>
              <a:cs typeface="B Roya" pitchFamily="2" charset="-78"/>
            </a:endParaRPr>
          </a:p>
        </p:txBody>
      </p:sp>
      <p:sp>
        <p:nvSpPr>
          <p:cNvPr id="457731" name="Rectangle 3"/>
          <p:cNvSpPr>
            <a:spLocks noGrp="1" noChangeArrowheads="1"/>
          </p:cNvSpPr>
          <p:nvPr>
            <p:ph type="body" sz="half" idx="1"/>
          </p:nvPr>
        </p:nvSpPr>
        <p:spPr>
          <a:xfrm>
            <a:off x="4579938" y="1600200"/>
            <a:ext cx="4038600" cy="2008188"/>
          </a:xfrm>
          <a:noFill/>
          <a:ln/>
        </p:spPr>
        <p:txBody>
          <a:bodyPr/>
          <a:lstStyle/>
          <a:p>
            <a:pPr marL="0" indent="442913" algn="just">
              <a:lnSpc>
                <a:spcPct val="115000"/>
              </a:lnSpc>
              <a:spcBef>
                <a:spcPct val="15000"/>
              </a:spcBef>
              <a:buClr>
                <a:schemeClr val="accent2"/>
              </a:buClr>
              <a:buSzPct val="55000"/>
              <a:buFont typeface="Wingdings" pitchFamily="2" charset="2"/>
              <a:buNone/>
            </a:pPr>
            <a:r>
              <a:rPr lang="fa-IR" sz="2600" b="1">
                <a:solidFill>
                  <a:schemeClr val="accent2"/>
                </a:solidFill>
                <a:cs typeface="B Roya" pitchFamily="2" charset="-78"/>
              </a:rPr>
              <a:t>ابزارهاي  عمومي تفسير </a:t>
            </a:r>
          </a:p>
          <a:p>
            <a:pPr marL="0" indent="442913" algn="just">
              <a:lnSpc>
                <a:spcPct val="115000"/>
              </a:lnSpc>
              <a:spcBef>
                <a:spcPct val="15000"/>
              </a:spcBef>
              <a:buClr>
                <a:schemeClr val="accent2"/>
              </a:buClr>
              <a:buSzPct val="75000"/>
              <a:buFont typeface="Wingdings" pitchFamily="2" charset="2"/>
              <a:buAutoNum type="romanUcPeriod"/>
            </a:pPr>
            <a:r>
              <a:rPr lang="fa-IR" sz="2600" b="1">
                <a:cs typeface="B Roya" pitchFamily="2" charset="-78"/>
              </a:rPr>
              <a:t>نمودارهاي پارتو </a:t>
            </a:r>
          </a:p>
          <a:p>
            <a:pPr marL="0" indent="442913" algn="just">
              <a:lnSpc>
                <a:spcPct val="115000"/>
              </a:lnSpc>
              <a:spcBef>
                <a:spcPct val="15000"/>
              </a:spcBef>
              <a:buClr>
                <a:schemeClr val="accent2"/>
              </a:buClr>
              <a:buSzPct val="75000"/>
              <a:buFont typeface="Wingdings" pitchFamily="2" charset="2"/>
              <a:buAutoNum type="romanUcPeriod"/>
            </a:pPr>
            <a:r>
              <a:rPr lang="fa-IR" sz="2600" b="1">
                <a:cs typeface="B Roya" pitchFamily="2" charset="-78"/>
              </a:rPr>
              <a:t>نمودارهاي هيستوگرام</a:t>
            </a:r>
          </a:p>
        </p:txBody>
      </p:sp>
      <p:graphicFrame>
        <p:nvGraphicFramePr>
          <p:cNvPr id="457732" name="Object 4"/>
          <p:cNvGraphicFramePr>
            <a:graphicFrameLocks noGrp="1" noChangeAspect="1"/>
          </p:cNvGraphicFramePr>
          <p:nvPr>
            <p:ph sz="quarter" idx="2"/>
          </p:nvPr>
        </p:nvGraphicFramePr>
        <p:xfrm>
          <a:off x="344488" y="1484313"/>
          <a:ext cx="5000625" cy="2071687"/>
        </p:xfrm>
        <a:graphic>
          <a:graphicData uri="http://schemas.openxmlformats.org/presentationml/2006/ole">
            <p:oleObj spid="_x0000_s185360" name="Chart" r:id="rId3" imgW="9839432" imgH="4076680" progId="MSGraph.Chart.8">
              <p:embed followColorScheme="full"/>
            </p:oleObj>
          </a:graphicData>
        </a:graphic>
      </p:graphicFrame>
      <p:graphicFrame>
        <p:nvGraphicFramePr>
          <p:cNvPr id="457733" name="Object 5"/>
          <p:cNvGraphicFramePr>
            <a:graphicFrameLocks noGrp="1" noChangeAspect="1"/>
          </p:cNvGraphicFramePr>
          <p:nvPr>
            <p:ph sz="quarter" idx="3"/>
          </p:nvPr>
        </p:nvGraphicFramePr>
        <p:xfrm>
          <a:off x="2532063" y="3717925"/>
          <a:ext cx="6154737" cy="2549525"/>
        </p:xfrm>
        <a:graphic>
          <a:graphicData uri="http://schemas.openxmlformats.org/presentationml/2006/ole">
            <p:oleObj spid="_x0000_s185361" name="Chart" r:id="rId4" imgW="9839432" imgH="4076680" progId="MSGraph.Chart.8">
              <p:embed followColorScheme="full"/>
            </p:oleObj>
          </a:graphicData>
        </a:graphic>
      </p:graphicFrame>
    </p:spTree>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504031" y="332656"/>
            <a:ext cx="8229600" cy="665162"/>
          </a:xfrm>
          <a:noFill/>
          <a:ln/>
        </p:spPr>
        <p:txBody>
          <a:bodyPr/>
          <a:lstStyle/>
          <a:p>
            <a:r>
              <a:rPr lang="fa-IR" sz="3400" b="1" dirty="0">
                <a:solidFill>
                  <a:srgbClr val="000066"/>
                </a:solidFill>
                <a:cs typeface="B Roya" pitchFamily="2" charset="-78"/>
              </a:rPr>
              <a:t>تفسير اطلاعات</a:t>
            </a:r>
            <a:endParaRPr lang="en-US" sz="3400" b="1" dirty="0">
              <a:solidFill>
                <a:srgbClr val="000066"/>
              </a:solidFill>
              <a:cs typeface="B Roya" pitchFamily="2" charset="-78"/>
            </a:endParaRPr>
          </a:p>
        </p:txBody>
      </p:sp>
      <p:sp>
        <p:nvSpPr>
          <p:cNvPr id="458755" name="Rectangle 3"/>
          <p:cNvSpPr>
            <a:spLocks noGrp="1" noChangeArrowheads="1"/>
          </p:cNvSpPr>
          <p:nvPr>
            <p:ph type="body" sz="half" idx="1"/>
          </p:nvPr>
        </p:nvSpPr>
        <p:spPr>
          <a:xfrm>
            <a:off x="611560" y="997818"/>
            <a:ext cx="8269932" cy="3028999"/>
          </a:xfrm>
          <a:noFill/>
          <a:ln/>
        </p:spPr>
        <p:txBody>
          <a:bodyPr>
            <a:noAutofit/>
          </a:bodyPr>
          <a:lstStyle/>
          <a:p>
            <a:pPr marL="0" indent="442913" algn="just" rtl="1">
              <a:lnSpc>
                <a:spcPct val="115000"/>
              </a:lnSpc>
              <a:spcBef>
                <a:spcPct val="15000"/>
              </a:spcBef>
              <a:buClr>
                <a:schemeClr val="accent2"/>
              </a:buClr>
              <a:buSzPct val="55000"/>
              <a:buFont typeface="Wingdings" pitchFamily="2" charset="2"/>
              <a:buNone/>
            </a:pPr>
            <a:r>
              <a:rPr lang="fa-IR" sz="2800" b="1" dirty="0">
                <a:solidFill>
                  <a:schemeClr val="accent2"/>
                </a:solidFill>
                <a:cs typeface="B Roya" pitchFamily="2" charset="-78"/>
              </a:rPr>
              <a:t>مراحل ترسيم نمودار پارتو : </a:t>
            </a:r>
          </a:p>
          <a:p>
            <a:pPr marL="0" indent="442913" algn="just" rtl="1">
              <a:lnSpc>
                <a:spcPct val="115000"/>
              </a:lnSpc>
              <a:spcBef>
                <a:spcPct val="15000"/>
              </a:spcBef>
              <a:buClr>
                <a:schemeClr val="accent2"/>
              </a:buClr>
              <a:buSzPct val="75000"/>
              <a:buFont typeface="Wingdings" pitchFamily="2" charset="2"/>
              <a:buAutoNum type="romanLcPeriod"/>
            </a:pPr>
            <a:r>
              <a:rPr lang="fa-IR" sz="2800" b="1" dirty="0">
                <a:cs typeface="B Roya" pitchFamily="2" charset="-78"/>
              </a:rPr>
              <a:t>اطلاعات را به ترتيب نزولي اولويت مرتب و آنها را جمع بندي كنيد.</a:t>
            </a:r>
          </a:p>
          <a:p>
            <a:pPr marL="0" indent="442913" algn="just" rtl="1">
              <a:lnSpc>
                <a:spcPct val="115000"/>
              </a:lnSpc>
              <a:spcBef>
                <a:spcPct val="15000"/>
              </a:spcBef>
              <a:buClr>
                <a:schemeClr val="accent2"/>
              </a:buClr>
              <a:buSzPct val="75000"/>
              <a:buFont typeface="Wingdings" pitchFamily="2" charset="2"/>
              <a:buAutoNum type="romanLcPeriod"/>
            </a:pPr>
            <a:r>
              <a:rPr lang="fa-IR" sz="2800" b="1" dirty="0">
                <a:cs typeface="B Roya" pitchFamily="2" charset="-78"/>
              </a:rPr>
              <a:t>نقطه قطع مربوط به به مقوله ” ساير ” را تعيين كنيد و ستون تجمعي را جمع ببنديد. </a:t>
            </a:r>
          </a:p>
          <a:p>
            <a:pPr marL="0" indent="442913" algn="just" rtl="1">
              <a:lnSpc>
                <a:spcPct val="115000"/>
              </a:lnSpc>
              <a:spcBef>
                <a:spcPct val="15000"/>
              </a:spcBef>
              <a:buClr>
                <a:schemeClr val="accent2"/>
              </a:buClr>
              <a:buSzPct val="75000"/>
              <a:buFont typeface="Wingdings" pitchFamily="2" charset="2"/>
              <a:buAutoNum type="romanLcPeriod"/>
            </a:pPr>
            <a:r>
              <a:rPr lang="fa-IR" sz="2800" b="1" dirty="0">
                <a:cs typeface="B Roya" pitchFamily="2" charset="-78"/>
              </a:rPr>
              <a:t>با اضافه كردن ستون درصد در سمت راست ، نمودار را ترسيم كنيد. </a:t>
            </a:r>
          </a:p>
          <a:p>
            <a:pPr marL="0" indent="442913" algn="just" rtl="1">
              <a:lnSpc>
                <a:spcPct val="115000"/>
              </a:lnSpc>
              <a:spcBef>
                <a:spcPct val="15000"/>
              </a:spcBef>
              <a:buClr>
                <a:schemeClr val="accent2"/>
              </a:buClr>
              <a:buSzPct val="75000"/>
              <a:buFont typeface="Wingdings" pitchFamily="2" charset="2"/>
              <a:buAutoNum type="romanLcPeriod"/>
            </a:pPr>
            <a:r>
              <a:rPr lang="fa-IR" sz="2800" b="1" dirty="0">
                <a:cs typeface="B Roya" pitchFamily="2" charset="-78"/>
              </a:rPr>
              <a:t>نمودار را با ترسيم ستونها و منحني تجمعي تكميل كنيد.</a:t>
            </a:r>
          </a:p>
          <a:p>
            <a:pPr marL="0" indent="442913" algn="just" rtl="1">
              <a:lnSpc>
                <a:spcPct val="115000"/>
              </a:lnSpc>
              <a:spcBef>
                <a:spcPct val="15000"/>
              </a:spcBef>
              <a:buClr>
                <a:schemeClr val="accent2"/>
              </a:buClr>
              <a:buSzPct val="75000"/>
              <a:buFont typeface="Wingdings" pitchFamily="2" charset="2"/>
              <a:buAutoNum type="romanLcPeriod"/>
            </a:pPr>
            <a:r>
              <a:rPr lang="fa-IR" sz="2800" b="1" dirty="0">
                <a:cs typeface="B Roya" pitchFamily="2" charset="-78"/>
              </a:rPr>
              <a:t>با استفاده از همين اطلاعات ساير نمودارهاي احتمالي پارتو را بررسي كنيد. </a:t>
            </a:r>
          </a:p>
        </p:txBody>
      </p:sp>
    </p:spTree>
  </p:cSld>
  <p:clrMapOvr>
    <a:masterClrMapping/>
  </p:clrMapOvr>
  <p:transition spd="slow">
    <p:spli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246063" y="278547"/>
            <a:ext cx="8229600" cy="627062"/>
          </a:xfrm>
          <a:noFill/>
          <a:ln/>
        </p:spPr>
        <p:txBody>
          <a:bodyPr/>
          <a:lstStyle/>
          <a:p>
            <a:r>
              <a:rPr lang="fa-IR" sz="3400" b="1" dirty="0">
                <a:solidFill>
                  <a:srgbClr val="000066"/>
                </a:solidFill>
                <a:cs typeface="B Roya" pitchFamily="2" charset="-78"/>
              </a:rPr>
              <a:t>تفسير اطلاعات</a:t>
            </a:r>
            <a:endParaRPr lang="en-US" sz="3400" b="1" dirty="0">
              <a:solidFill>
                <a:srgbClr val="000066"/>
              </a:solidFill>
              <a:cs typeface="B Roya" pitchFamily="2" charset="-78"/>
            </a:endParaRPr>
          </a:p>
        </p:txBody>
      </p:sp>
      <p:sp>
        <p:nvSpPr>
          <p:cNvPr id="459779" name="Rectangle 3"/>
          <p:cNvSpPr>
            <a:spLocks noGrp="1" noChangeArrowheads="1"/>
          </p:cNvSpPr>
          <p:nvPr>
            <p:ph type="body" sz="half" idx="1"/>
          </p:nvPr>
        </p:nvSpPr>
        <p:spPr>
          <a:xfrm>
            <a:off x="246063" y="1162050"/>
            <a:ext cx="8721725" cy="4525963"/>
          </a:xfrm>
          <a:noFill/>
          <a:ln/>
        </p:spPr>
        <p:txBody>
          <a:bodyPr/>
          <a:lstStyle/>
          <a:p>
            <a:pPr marL="0" indent="442913" algn="just" rtl="1">
              <a:lnSpc>
                <a:spcPct val="115000"/>
              </a:lnSpc>
              <a:spcBef>
                <a:spcPct val="15000"/>
              </a:spcBef>
              <a:buClr>
                <a:schemeClr val="accent2"/>
              </a:buClr>
              <a:buSzPct val="55000"/>
              <a:buFont typeface="Wingdings" pitchFamily="2" charset="2"/>
              <a:buNone/>
            </a:pPr>
            <a:r>
              <a:rPr lang="fa-IR" sz="2600" b="1" dirty="0">
                <a:solidFill>
                  <a:schemeClr val="accent2"/>
                </a:solidFill>
                <a:cs typeface="B Roya" pitchFamily="2" charset="-78"/>
              </a:rPr>
              <a:t>مراحل ترسيم نمودار هيستوگرام : </a:t>
            </a:r>
          </a:p>
          <a:p>
            <a:pPr marL="0" indent="442913" algn="just" rtl="1">
              <a:lnSpc>
                <a:spcPct val="115000"/>
              </a:lnSpc>
              <a:spcBef>
                <a:spcPct val="15000"/>
              </a:spcBef>
              <a:buClr>
                <a:schemeClr val="accent2"/>
              </a:buClr>
              <a:buSzPct val="75000"/>
              <a:buFont typeface="Wingdings" pitchFamily="2" charset="2"/>
              <a:buAutoNum type="romanLcPeriod"/>
            </a:pPr>
            <a:r>
              <a:rPr lang="fa-IR" sz="2600" b="1" dirty="0">
                <a:cs typeface="B Roya" pitchFamily="2" charset="-78"/>
              </a:rPr>
              <a:t>فهرست كردن اطلاعات و تعيين بالاترين و پايين ترين مقادير و دامنه، از بالا به پايين</a:t>
            </a:r>
          </a:p>
          <a:p>
            <a:pPr marL="0" indent="442913" algn="just" rtl="1">
              <a:lnSpc>
                <a:spcPct val="115000"/>
              </a:lnSpc>
              <a:spcBef>
                <a:spcPct val="15000"/>
              </a:spcBef>
              <a:buClr>
                <a:schemeClr val="accent2"/>
              </a:buClr>
              <a:buSzPct val="75000"/>
              <a:buFont typeface="Wingdings" pitchFamily="2" charset="2"/>
              <a:buAutoNum type="romanLcPeriod"/>
            </a:pPr>
            <a:r>
              <a:rPr lang="fa-IR" sz="2600" b="1" dirty="0">
                <a:cs typeface="B Roya" pitchFamily="2" charset="-78"/>
              </a:rPr>
              <a:t>تقسيم دامنه به چند قسمت (فاصله طبقاتي) هم اندازه </a:t>
            </a:r>
          </a:p>
          <a:p>
            <a:pPr marL="0" indent="442913" algn="just" rtl="1">
              <a:lnSpc>
                <a:spcPct val="115000"/>
              </a:lnSpc>
              <a:spcBef>
                <a:spcPct val="15000"/>
              </a:spcBef>
              <a:buClr>
                <a:schemeClr val="accent2"/>
              </a:buClr>
              <a:buSzPct val="75000"/>
              <a:buFont typeface="Wingdings" pitchFamily="2" charset="2"/>
              <a:buAutoNum type="romanLcPeriod"/>
            </a:pPr>
            <a:r>
              <a:rPr lang="fa-IR" sz="2600" b="1" dirty="0">
                <a:cs typeface="B Roya" pitchFamily="2" charset="-78"/>
              </a:rPr>
              <a:t>ترسيم هيستوگرام </a:t>
            </a:r>
          </a:p>
          <a:p>
            <a:pPr marL="0" indent="442913" algn="just" rtl="1">
              <a:lnSpc>
                <a:spcPct val="115000"/>
              </a:lnSpc>
              <a:spcBef>
                <a:spcPct val="15000"/>
              </a:spcBef>
              <a:buClr>
                <a:schemeClr val="accent2"/>
              </a:buClr>
              <a:buSzPct val="75000"/>
              <a:buFont typeface="Wingdings" pitchFamily="2" charset="2"/>
              <a:buAutoNum type="romanLcPeriod"/>
            </a:pPr>
            <a:r>
              <a:rPr lang="fa-IR" sz="2600" b="1" dirty="0">
                <a:cs typeface="B Roya" pitchFamily="2" charset="-78"/>
              </a:rPr>
              <a:t>مطرح كردن اين پرسش : ” چرا اين توزيع ؟ و معناي آن چيست ؟ ”</a:t>
            </a:r>
          </a:p>
        </p:txBody>
      </p:sp>
      <p:graphicFrame>
        <p:nvGraphicFramePr>
          <p:cNvPr id="459780" name="Object 4"/>
          <p:cNvGraphicFramePr>
            <a:graphicFrameLocks noGrp="1" noChangeAspect="1"/>
          </p:cNvGraphicFramePr>
          <p:nvPr>
            <p:ph type="clipArt" sz="half" idx="2"/>
          </p:nvPr>
        </p:nvGraphicFramePr>
        <p:xfrm>
          <a:off x="1287463" y="4229100"/>
          <a:ext cx="2578100" cy="2303463"/>
        </p:xfrm>
        <a:graphic>
          <a:graphicData uri="http://schemas.openxmlformats.org/presentationml/2006/ole">
            <p:oleObj spid="_x0000_s186378" name="Clip" r:id="rId3" imgW="2943225" imgH="2628900" progId="">
              <p:embed/>
            </p:oleObj>
          </a:graphicData>
        </a:graphic>
      </p:graphicFrame>
    </p:spTree>
  </p:cSld>
  <p:clrMapOvr>
    <a:masterClrMapping/>
  </p:clrMapOvr>
  <p:transition spd="slow">
    <p:circl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ctrTitle"/>
          </p:nvPr>
        </p:nvSpPr>
        <p:spPr>
          <a:noFill/>
          <a:ln/>
        </p:spPr>
        <p:txBody>
          <a:bodyPr/>
          <a:lstStyle/>
          <a:p>
            <a:r>
              <a:rPr lang="fa-IR" b="1">
                <a:effectLst>
                  <a:outerShdw blurRad="38100" dist="38100" dir="2700000" algn="tl">
                    <a:srgbClr val="FFFFFF"/>
                  </a:outerShdw>
                </a:effectLst>
                <a:cs typeface="B Roya" pitchFamily="2" charset="-78"/>
              </a:rPr>
              <a:t>مرحله 4 شناسايي راه حل ها و انتخاب</a:t>
            </a:r>
            <a:endParaRPr lang="en-US" b="1">
              <a:effectLst>
                <a:outerShdw blurRad="38100" dist="38100" dir="2700000" algn="tl">
                  <a:srgbClr val="FFFFFF"/>
                </a:outerShdw>
              </a:effectLst>
              <a:cs typeface="B Roya" pitchFamily="2" charset="-78"/>
            </a:endParaRPr>
          </a:p>
        </p:txBody>
      </p:sp>
    </p:spTree>
  </p:cSld>
  <p:clrMapOvr>
    <a:masterClrMapping/>
  </p:clrMapOvr>
  <p:transition spd="slow">
    <p:wheel spokes="8"/>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500034" y="357166"/>
            <a:ext cx="8229600" cy="627062"/>
          </a:xfrm>
          <a:noFill/>
          <a:ln/>
        </p:spPr>
        <p:txBody>
          <a:bodyPr/>
          <a:lstStyle/>
          <a:p>
            <a:r>
              <a:rPr lang="fa-IR" sz="3400" b="1" dirty="0">
                <a:solidFill>
                  <a:srgbClr val="000066"/>
                </a:solidFill>
                <a:cs typeface="B Roya" pitchFamily="2" charset="-78"/>
              </a:rPr>
              <a:t>يافتن راه حلها</a:t>
            </a:r>
            <a:endParaRPr lang="en-US" sz="3400" b="1" dirty="0">
              <a:solidFill>
                <a:srgbClr val="000066"/>
              </a:solidFill>
              <a:cs typeface="B Roya" pitchFamily="2" charset="-78"/>
            </a:endParaRPr>
          </a:p>
        </p:txBody>
      </p:sp>
      <p:sp>
        <p:nvSpPr>
          <p:cNvPr id="461827" name="Rectangle 3"/>
          <p:cNvSpPr>
            <a:spLocks noGrp="1" noChangeArrowheads="1"/>
          </p:cNvSpPr>
          <p:nvPr>
            <p:ph type="body" sz="half" idx="1"/>
          </p:nvPr>
        </p:nvSpPr>
        <p:spPr>
          <a:xfrm>
            <a:off x="0" y="1844675"/>
            <a:ext cx="8721725" cy="4525963"/>
          </a:xfrm>
          <a:noFill/>
          <a:ln/>
        </p:spPr>
        <p:txBody>
          <a:bodyPr>
            <a:normAutofit/>
          </a:bodyPr>
          <a:lstStyle/>
          <a:p>
            <a:pPr marL="0" indent="442913" algn="just" rtl="1">
              <a:lnSpc>
                <a:spcPct val="115000"/>
              </a:lnSpc>
              <a:spcBef>
                <a:spcPct val="15000"/>
              </a:spcBef>
              <a:buClr>
                <a:schemeClr val="accent2"/>
              </a:buClr>
              <a:buSzPct val="75000"/>
              <a:buFont typeface="Wingdings" pitchFamily="2" charset="2"/>
              <a:buAutoNum type="alphaUcPeriod"/>
            </a:pPr>
            <a:r>
              <a:rPr lang="fa-IR" sz="3200" b="1" dirty="0">
                <a:cs typeface="B Roya" pitchFamily="2" charset="-78"/>
              </a:rPr>
              <a:t>تكنيك استخوان ماهي </a:t>
            </a:r>
          </a:p>
          <a:p>
            <a:pPr marL="0" indent="442913" algn="just" rtl="1">
              <a:lnSpc>
                <a:spcPct val="115000"/>
              </a:lnSpc>
              <a:spcBef>
                <a:spcPct val="15000"/>
              </a:spcBef>
              <a:buClr>
                <a:schemeClr val="accent2"/>
              </a:buClr>
              <a:buSzPct val="75000"/>
              <a:buFont typeface="Wingdings" pitchFamily="2" charset="2"/>
              <a:buAutoNum type="alphaUcPeriod"/>
            </a:pPr>
            <a:r>
              <a:rPr lang="fa-IR" sz="3200" b="1" dirty="0">
                <a:cs typeface="B Roya" pitchFamily="2" charset="-78"/>
              </a:rPr>
              <a:t>تجزيه و تحليل ميدان </a:t>
            </a:r>
            <a:r>
              <a:rPr lang="fa-IR" sz="3200" b="1" dirty="0" smtClean="0">
                <a:cs typeface="B Roya" pitchFamily="2" charset="-78"/>
              </a:rPr>
              <a:t>نيرو </a:t>
            </a:r>
            <a:endParaRPr lang="fa-IR" sz="3200" b="1" dirty="0">
              <a:cs typeface="B Roya" pitchFamily="2" charset="-78"/>
            </a:endParaRPr>
          </a:p>
          <a:p>
            <a:pPr marL="0" indent="442913" algn="just" rtl="1">
              <a:lnSpc>
                <a:spcPct val="115000"/>
              </a:lnSpc>
              <a:spcBef>
                <a:spcPct val="15000"/>
              </a:spcBef>
              <a:buClr>
                <a:schemeClr val="accent2"/>
              </a:buClr>
              <a:buSzPct val="75000"/>
              <a:buFont typeface="Wingdings" pitchFamily="2" charset="2"/>
              <a:buAutoNum type="alphaUcPeriod"/>
            </a:pPr>
            <a:r>
              <a:rPr lang="fa-IR" sz="3200" b="1" dirty="0" smtClean="0">
                <a:cs typeface="B Roya" pitchFamily="2" charset="-78"/>
              </a:rPr>
              <a:t>و</a:t>
            </a:r>
            <a:r>
              <a:rPr lang="fa-IR" sz="3200" b="1" dirty="0">
                <a:cs typeface="B Roya" pitchFamily="2" charset="-78"/>
              </a:rPr>
              <a:t>.... </a:t>
            </a:r>
          </a:p>
        </p:txBody>
      </p:sp>
      <p:pic>
        <p:nvPicPr>
          <p:cNvPr id="461828" name="Picture 4" descr="PE02097_"/>
          <p:cNvPicPr>
            <a:picLocks noChangeAspect="1" noChangeArrowheads="1"/>
          </p:cNvPicPr>
          <p:nvPr/>
        </p:nvPicPr>
        <p:blipFill>
          <a:blip r:embed="rId2" cstate="print"/>
          <a:srcRect/>
          <a:stretch>
            <a:fillRect/>
          </a:stretch>
        </p:blipFill>
        <p:spPr bwMode="auto">
          <a:xfrm>
            <a:off x="395289" y="2816130"/>
            <a:ext cx="5248282" cy="3200495"/>
          </a:xfrm>
          <a:prstGeom prst="rect">
            <a:avLst/>
          </a:prstGeom>
          <a:noFill/>
          <a:ln w="9525">
            <a:noFill/>
            <a:miter lim="800000"/>
            <a:headEnd/>
            <a:tailEnd/>
          </a:ln>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61828"/>
                                        </p:tgtEl>
                                        <p:attrNameLst>
                                          <p:attrName>style.visibility</p:attrName>
                                        </p:attrNameLst>
                                      </p:cBhvr>
                                      <p:to>
                                        <p:strVal val="visible"/>
                                      </p:to>
                                    </p:set>
                                    <p:anim calcmode="lin" valueType="num">
                                      <p:cBhvr additive="base">
                                        <p:cTn id="7" dur="500" fill="hold"/>
                                        <p:tgtEl>
                                          <p:spTgt spid="461828"/>
                                        </p:tgtEl>
                                        <p:attrNameLst>
                                          <p:attrName>ppt_x</p:attrName>
                                        </p:attrNameLst>
                                      </p:cBhvr>
                                      <p:tavLst>
                                        <p:tav tm="0">
                                          <p:val>
                                            <p:strVal val="0-#ppt_w/2"/>
                                          </p:val>
                                        </p:tav>
                                        <p:tav tm="100000">
                                          <p:val>
                                            <p:strVal val="#ppt_x"/>
                                          </p:val>
                                        </p:tav>
                                      </p:tavLst>
                                    </p:anim>
                                    <p:anim calcmode="lin" valueType="num">
                                      <p:cBhvr additive="base">
                                        <p:cTn id="8" dur="500" fill="hold"/>
                                        <p:tgtEl>
                                          <p:spTgt spid="4618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28596" y="357166"/>
            <a:ext cx="8229600" cy="627062"/>
          </a:xfrm>
          <a:noFill/>
          <a:ln/>
        </p:spPr>
        <p:txBody>
          <a:bodyPr/>
          <a:lstStyle/>
          <a:p>
            <a:r>
              <a:rPr lang="fa-IR" sz="3400" b="1" dirty="0">
                <a:solidFill>
                  <a:srgbClr val="000066"/>
                </a:solidFill>
                <a:cs typeface="B Roya" pitchFamily="2" charset="-78"/>
              </a:rPr>
              <a:t>تحليل هزينه منفعت </a:t>
            </a:r>
            <a:endParaRPr lang="en-US" sz="3400" b="1" dirty="0">
              <a:solidFill>
                <a:srgbClr val="000066"/>
              </a:solidFill>
              <a:cs typeface="B Roya" pitchFamily="2" charset="-78"/>
            </a:endParaRPr>
          </a:p>
        </p:txBody>
      </p:sp>
      <p:sp>
        <p:nvSpPr>
          <p:cNvPr id="462851" name="Rectangle 3"/>
          <p:cNvSpPr>
            <a:spLocks noGrp="1" noChangeArrowheads="1"/>
          </p:cNvSpPr>
          <p:nvPr>
            <p:ph type="body" sz="half" idx="1"/>
          </p:nvPr>
        </p:nvSpPr>
        <p:spPr>
          <a:xfrm>
            <a:off x="142844" y="1357298"/>
            <a:ext cx="8721725" cy="4525963"/>
          </a:xfrm>
          <a:noFill/>
          <a:ln/>
        </p:spPr>
        <p:txBody>
          <a:bodyPr/>
          <a:lstStyle/>
          <a:p>
            <a:pPr marL="0" indent="442913" algn="just" rtl="1">
              <a:lnSpc>
                <a:spcPct val="115000"/>
              </a:lnSpc>
              <a:spcBef>
                <a:spcPct val="15000"/>
              </a:spcBef>
              <a:buClr>
                <a:schemeClr val="accent2"/>
              </a:buClr>
              <a:buSzPct val="75000"/>
              <a:buFont typeface="Wingdings" pitchFamily="2" charset="2"/>
              <a:buNone/>
            </a:pPr>
            <a:r>
              <a:rPr lang="fa-IR" sz="2600" b="1" dirty="0">
                <a:cs typeface="B Roya" pitchFamily="2" charset="-78"/>
              </a:rPr>
              <a:t>اين قسمت از فرآيند حل مساله شامل 4 مرحله زير است:</a:t>
            </a:r>
          </a:p>
          <a:p>
            <a:pPr marL="0" indent="442913" algn="just" rtl="1">
              <a:lnSpc>
                <a:spcPct val="115000"/>
              </a:lnSpc>
              <a:spcBef>
                <a:spcPct val="15000"/>
              </a:spcBef>
              <a:buClr>
                <a:schemeClr val="accent2"/>
              </a:buClr>
              <a:buSzPct val="75000"/>
              <a:buFont typeface="Monotype Sorts" pitchFamily="2" charset="2"/>
              <a:buChar char="O"/>
            </a:pPr>
            <a:r>
              <a:rPr lang="fa-IR" sz="2600" b="1" dirty="0">
                <a:cs typeface="B Roya" pitchFamily="2" charset="-78"/>
              </a:rPr>
              <a:t>استفاده از گروه براي ارزيابي هزينه هايي كه اجراي راه حل پيشنهادي در بر خواهد داشت.</a:t>
            </a:r>
          </a:p>
          <a:p>
            <a:pPr marL="0" indent="442913" algn="just" rtl="1">
              <a:lnSpc>
                <a:spcPct val="115000"/>
              </a:lnSpc>
              <a:spcBef>
                <a:spcPct val="15000"/>
              </a:spcBef>
              <a:buClr>
                <a:schemeClr val="accent2"/>
              </a:buClr>
              <a:buSzPct val="75000"/>
              <a:buFont typeface="Monotype Sorts" pitchFamily="2" charset="2"/>
              <a:buChar char="O"/>
            </a:pPr>
            <a:r>
              <a:rPr lang="fa-IR" sz="2600" b="1" dirty="0">
                <a:cs typeface="B Roya" pitchFamily="2" charset="-78"/>
              </a:rPr>
              <a:t>بررسي اين سوال كه : ”منفعت راه حل پيشنهادي چيست ؟ ”</a:t>
            </a:r>
          </a:p>
          <a:p>
            <a:pPr marL="0" indent="442913" algn="just" rtl="1">
              <a:lnSpc>
                <a:spcPct val="115000"/>
              </a:lnSpc>
              <a:spcBef>
                <a:spcPct val="15000"/>
              </a:spcBef>
              <a:buClr>
                <a:schemeClr val="accent2"/>
              </a:buClr>
              <a:buSzPct val="75000"/>
              <a:buFont typeface="Monotype Sorts" pitchFamily="2" charset="2"/>
              <a:buChar char="O"/>
            </a:pPr>
            <a:r>
              <a:rPr lang="fa-IR" sz="2600" b="1" dirty="0">
                <a:cs typeface="B Roya" pitchFamily="2" charset="-78"/>
              </a:rPr>
              <a:t>بررسي اينكه آيا منفعت يا هزينه بررسي شده منطقي است ؟</a:t>
            </a:r>
          </a:p>
          <a:p>
            <a:pPr marL="0" indent="442913" algn="just" rtl="1">
              <a:lnSpc>
                <a:spcPct val="115000"/>
              </a:lnSpc>
              <a:spcBef>
                <a:spcPct val="15000"/>
              </a:spcBef>
              <a:buClr>
                <a:schemeClr val="accent2"/>
              </a:buClr>
              <a:buSzPct val="75000"/>
              <a:buFont typeface="Wingdings" pitchFamily="2" charset="2"/>
              <a:buNone/>
            </a:pPr>
            <a:r>
              <a:rPr lang="fa-IR" sz="2600" b="1" dirty="0">
                <a:solidFill>
                  <a:srgbClr val="660033"/>
                </a:solidFill>
                <a:cs typeface="B Roya" pitchFamily="2" charset="-78"/>
              </a:rPr>
              <a:t>توجه به راه حلهايي كه كمترين ميزان هزينه را براي سازمان بوجود مي</a:t>
            </a:r>
            <a:r>
              <a:rPr lang="fa-IR" sz="2600" b="1" dirty="0">
                <a:solidFill>
                  <a:srgbClr val="660033"/>
                </a:solidFill>
                <a:cs typeface="Roya" pitchFamily="2" charset="-78"/>
              </a:rPr>
              <a:t>‌</a:t>
            </a:r>
            <a:r>
              <a:rPr lang="fa-IR" sz="2600" b="1" dirty="0">
                <a:solidFill>
                  <a:srgbClr val="660033"/>
                </a:solidFill>
                <a:cs typeface="B Roya" pitchFamily="2" charset="-78"/>
              </a:rPr>
              <a:t>اورند در اين مرحله مهم است . </a:t>
            </a:r>
          </a:p>
          <a:p>
            <a:pPr marL="0" indent="442913" algn="just" rtl="1">
              <a:lnSpc>
                <a:spcPct val="115000"/>
              </a:lnSpc>
              <a:spcBef>
                <a:spcPct val="15000"/>
              </a:spcBef>
              <a:buClr>
                <a:schemeClr val="accent2"/>
              </a:buClr>
              <a:buSzPct val="75000"/>
              <a:buFont typeface="Monotype Sorts" pitchFamily="2" charset="2"/>
              <a:buChar char="O"/>
            </a:pPr>
            <a:r>
              <a:rPr lang="fa-IR" sz="2600" b="1" dirty="0">
                <a:cs typeface="B Roya" pitchFamily="2" charset="-78"/>
              </a:rPr>
              <a:t>ارائه نتايج حاصل از تحليل هزينه منفعت به شكل مناسب. </a:t>
            </a:r>
          </a:p>
          <a:p>
            <a:pPr marL="0" indent="442913" algn="just" rtl="1">
              <a:lnSpc>
                <a:spcPct val="115000"/>
              </a:lnSpc>
              <a:spcBef>
                <a:spcPct val="15000"/>
              </a:spcBef>
              <a:buClr>
                <a:schemeClr val="accent2"/>
              </a:buClr>
              <a:buSzPct val="75000"/>
              <a:buFont typeface="Wingdings" pitchFamily="2" charset="2"/>
              <a:buNone/>
            </a:pPr>
            <a:endParaRPr lang="fa-IR" sz="2600" b="1" dirty="0">
              <a:solidFill>
                <a:srgbClr val="660033"/>
              </a:solidFill>
              <a:cs typeface="B Roya" pitchFamily="2" charset="-78"/>
            </a:endParaRPr>
          </a:p>
        </p:txBody>
      </p:sp>
    </p:spTree>
  </p:cSld>
  <p:clrMapOvr>
    <a:masterClrMapping/>
  </p:clrMapOvr>
  <p:transition spd="slow">
    <p:wheel spokes="8"/>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500034" y="0"/>
            <a:ext cx="8229600" cy="1143000"/>
          </a:xfrm>
          <a:noFill/>
          <a:ln/>
        </p:spPr>
        <p:txBody>
          <a:bodyPr/>
          <a:lstStyle/>
          <a:p>
            <a:r>
              <a:rPr lang="fa-IR" sz="3600" b="1" dirty="0">
                <a:effectLst>
                  <a:outerShdw blurRad="38100" dist="38100" dir="2700000" algn="tl">
                    <a:srgbClr val="FFFFFF"/>
                  </a:outerShdw>
                </a:effectLst>
                <a:cs typeface="B Yagut" pitchFamily="2" charset="-78"/>
              </a:rPr>
              <a:t>اولويت بندي راه حل هاي مسائل </a:t>
            </a:r>
            <a:endParaRPr lang="en-US" sz="3600" b="1" dirty="0">
              <a:effectLst>
                <a:outerShdw blurRad="38100" dist="38100" dir="2700000" algn="tl">
                  <a:srgbClr val="FFFFFF"/>
                </a:outerShdw>
              </a:effectLst>
              <a:cs typeface="B Yagut" pitchFamily="2" charset="-78"/>
            </a:endParaRPr>
          </a:p>
        </p:txBody>
      </p:sp>
      <p:pic>
        <p:nvPicPr>
          <p:cNvPr id="463875" name="Picture 3"/>
          <p:cNvPicPr>
            <a:picLocks noChangeAspect="1" noChangeArrowheads="1"/>
          </p:cNvPicPr>
          <p:nvPr/>
        </p:nvPicPr>
        <p:blipFill>
          <a:blip r:embed="rId2" cstate="print">
            <a:clrChange>
              <a:clrFrom>
                <a:srgbClr val="FFFFFF"/>
              </a:clrFrom>
              <a:clrTo>
                <a:srgbClr val="FFFFFF">
                  <a:alpha val="0"/>
                </a:srgbClr>
              </a:clrTo>
            </a:clrChange>
          </a:blip>
          <a:srcRect l="6966" t="20833" r="5534" b="20074"/>
          <a:stretch>
            <a:fillRect/>
          </a:stretch>
        </p:blipFill>
        <p:spPr bwMode="auto">
          <a:xfrm>
            <a:off x="347634" y="1772816"/>
            <a:ext cx="9382882" cy="47525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85" name="Rectangle 29"/>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20" name="Slide Number Placeholder 2"/>
          <p:cNvSpPr>
            <a:spLocks noGrp="1"/>
          </p:cNvSpPr>
          <p:nvPr>
            <p:ph type="sldNum" sz="quarter" idx="12"/>
          </p:nvPr>
        </p:nvSpPr>
        <p:spPr/>
        <p:txBody>
          <a:bodyPr>
            <a:normAutofit/>
          </a:bodyPr>
          <a:lstStyle/>
          <a:p>
            <a:fld id="{D289D8B0-7B34-4AF3-B8C7-B5A1858382BF}" type="slidenum">
              <a:rPr lang="tr-TR"/>
              <a:pPr/>
              <a:t>6</a:t>
            </a:fld>
            <a:endParaRPr lang="tr-TR"/>
          </a:p>
        </p:txBody>
      </p:sp>
      <p:grpSp>
        <p:nvGrpSpPr>
          <p:cNvPr id="2" name="Group 5"/>
          <p:cNvGrpSpPr>
            <a:grpSpLocks/>
          </p:cNvGrpSpPr>
          <p:nvPr/>
        </p:nvGrpSpPr>
        <p:grpSpPr bwMode="auto">
          <a:xfrm>
            <a:off x="663575" y="1460500"/>
            <a:ext cx="4318000" cy="4318000"/>
            <a:chOff x="0" y="0"/>
            <a:chExt cx="2720" cy="2720"/>
          </a:xfrm>
        </p:grpSpPr>
        <p:sp>
          <p:nvSpPr>
            <p:cNvPr id="70662" name="Rectangle 6"/>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70663" name="Line 7"/>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70664" name="Line 8"/>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70665" name="Rectangle 9"/>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70666" name="Rectangle 10"/>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70667" name="Rectangle 11"/>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70668" name="Text Box 12"/>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70669" name="Text Box 13"/>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70670" name="Text Box 14"/>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70671" name="Text Box 15"/>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70672" name="Text Box 16"/>
          <p:cNvSpPr txBox="1">
            <a:spLocks noChangeArrowheads="1"/>
          </p:cNvSpPr>
          <p:nvPr/>
        </p:nvSpPr>
        <p:spPr bwMode="auto">
          <a:xfrm>
            <a:off x="7015066" y="1399458"/>
            <a:ext cx="1486304" cy="523220"/>
          </a:xfrm>
          <a:prstGeom prst="rect">
            <a:avLst/>
          </a:prstGeom>
          <a:noFill/>
          <a:ln w="9525">
            <a:noFill/>
            <a:miter lim="800000"/>
            <a:headEnd/>
            <a:tailEnd/>
          </a:ln>
          <a:effectLst/>
        </p:spPr>
        <p:txBody>
          <a:bodyPr wrap="none">
            <a:spAutoFit/>
          </a:bodyPr>
          <a:lstStyle/>
          <a:p>
            <a:pPr algn="r" rtl="1"/>
            <a:r>
              <a:rPr lang="fa-IR" sz="2800" b="1" dirty="0" smtClean="0">
                <a:latin typeface="Century Gothic" pitchFamily="34" charset="0"/>
                <a:cs typeface="B Zar" pitchFamily="2" charset="-78"/>
              </a:rPr>
              <a:t>سوال اول</a:t>
            </a:r>
            <a:endParaRPr lang="en-AU" sz="2800" b="1" dirty="0">
              <a:latin typeface="Century Gothic" pitchFamily="34" charset="0"/>
              <a:cs typeface="B Zar" pitchFamily="2" charset="-78"/>
            </a:endParaRPr>
          </a:p>
        </p:txBody>
      </p:sp>
      <p:sp>
        <p:nvSpPr>
          <p:cNvPr id="70673" name="Text Box 17"/>
          <p:cNvSpPr txBox="1">
            <a:spLocks noChangeArrowheads="1"/>
          </p:cNvSpPr>
          <p:nvPr/>
        </p:nvSpPr>
        <p:spPr bwMode="auto">
          <a:xfrm>
            <a:off x="5262563" y="2184400"/>
            <a:ext cx="3351212" cy="646331"/>
          </a:xfrm>
          <a:prstGeom prst="rect">
            <a:avLst/>
          </a:prstGeom>
          <a:noFill/>
          <a:ln w="9525">
            <a:noFill/>
            <a:miter lim="800000"/>
            <a:headEnd/>
            <a:tailEnd/>
          </a:ln>
          <a:effectLst/>
        </p:spPr>
        <p:txBody>
          <a:bodyPr>
            <a:spAutoFit/>
          </a:bodyPr>
          <a:lstStyle/>
          <a:p>
            <a:pPr algn="r" rtl="1"/>
            <a:r>
              <a:rPr lang="fa-IR" b="1" dirty="0" smtClean="0">
                <a:latin typeface="Century Gothic" pitchFamily="34" charset="0"/>
                <a:cs typeface="B Zar" pitchFamily="2" charset="-78"/>
              </a:rPr>
              <a:t>قسمت سفيد مربع </a:t>
            </a:r>
            <a:r>
              <a:rPr lang="en-US" b="1" dirty="0" smtClean="0">
                <a:latin typeface="Century Gothic" pitchFamily="34" charset="0"/>
                <a:cs typeface="B Zar" pitchFamily="2" charset="-78"/>
              </a:rPr>
              <a:t>A</a:t>
            </a:r>
            <a:r>
              <a:rPr lang="fa-IR" b="1" dirty="0" smtClean="0">
                <a:latin typeface="Century Gothic" pitchFamily="34" charset="0"/>
                <a:cs typeface="B Zar" pitchFamily="2" charset="-78"/>
              </a:rPr>
              <a:t> را به دو قسمت مساوي تقسيم كنيد.</a:t>
            </a:r>
            <a:endParaRPr lang="en-AU" b="1" dirty="0">
              <a:latin typeface="Century Gothic" pitchFamily="34" charset="0"/>
              <a:cs typeface="B Zar" pitchFamily="2" charset="-78"/>
            </a:endParaRPr>
          </a:p>
        </p:txBody>
      </p:sp>
      <p:sp>
        <p:nvSpPr>
          <p:cNvPr id="70674" name="Text Box 18"/>
          <p:cNvSpPr txBox="1">
            <a:spLocks noChangeArrowheads="1"/>
          </p:cNvSpPr>
          <p:nvPr/>
        </p:nvSpPr>
        <p:spPr bwMode="auto">
          <a:xfrm>
            <a:off x="5262563" y="4718050"/>
            <a:ext cx="3351212" cy="369332"/>
          </a:xfrm>
          <a:prstGeom prst="rect">
            <a:avLst/>
          </a:prstGeom>
          <a:noFill/>
          <a:ln w="9525">
            <a:noFill/>
            <a:miter lim="800000"/>
            <a:headEnd/>
            <a:tailEnd/>
          </a:ln>
          <a:effectLst/>
        </p:spPr>
        <p:txBody>
          <a:bodyPr>
            <a:spAutoFit/>
          </a:bodyPr>
          <a:lstStyle/>
          <a:p>
            <a:pPr algn="r" rtl="1"/>
            <a:r>
              <a:rPr lang="fa-IR" b="1" dirty="0" smtClean="0">
                <a:solidFill>
                  <a:srgbClr val="9999FF"/>
                </a:solidFill>
                <a:latin typeface="Century Gothic" pitchFamily="34" charset="0"/>
                <a:cs typeface="B Zar" pitchFamily="2" charset="-78"/>
              </a:rPr>
              <a:t>خيلي راحته!!</a:t>
            </a:r>
            <a:endParaRPr lang="en-AU" b="1" dirty="0">
              <a:solidFill>
                <a:srgbClr val="9999FF"/>
              </a:solidFill>
              <a:latin typeface="Century Gothic" pitchFamily="34" charset="0"/>
              <a:cs typeface="B Zar" pitchFamily="2" charset="-78"/>
            </a:endParaRPr>
          </a:p>
        </p:txBody>
      </p:sp>
      <p:sp>
        <p:nvSpPr>
          <p:cNvPr id="70675" name="Text Box 19"/>
          <p:cNvSpPr txBox="1">
            <a:spLocks noChangeArrowheads="1"/>
          </p:cNvSpPr>
          <p:nvPr/>
        </p:nvSpPr>
        <p:spPr bwMode="auto">
          <a:xfrm>
            <a:off x="5262563" y="5345113"/>
            <a:ext cx="3351212" cy="369332"/>
          </a:xfrm>
          <a:prstGeom prst="rect">
            <a:avLst/>
          </a:prstGeom>
          <a:noFill/>
          <a:ln w="9525">
            <a:noFill/>
            <a:miter lim="800000"/>
            <a:headEnd/>
            <a:tailEnd/>
          </a:ln>
          <a:effectLst/>
        </p:spPr>
        <p:txBody>
          <a:bodyPr>
            <a:spAutoFit/>
          </a:bodyPr>
          <a:lstStyle/>
          <a:p>
            <a:pPr algn="r" rtl="1"/>
            <a:r>
              <a:rPr lang="fa-IR" b="1" dirty="0" smtClean="0">
                <a:solidFill>
                  <a:srgbClr val="9999FF"/>
                </a:solidFill>
                <a:latin typeface="Century Gothic" pitchFamily="34" charset="0"/>
                <a:cs typeface="B Zar" pitchFamily="2" charset="-78"/>
              </a:rPr>
              <a:t>اينطور نيست؟</a:t>
            </a:r>
            <a:endParaRPr lang="en-AU" b="1" dirty="0">
              <a:solidFill>
                <a:srgbClr val="9999FF"/>
              </a:solidFill>
              <a:latin typeface="Century Gothic" pitchFamily="34" charset="0"/>
              <a:cs typeface="B Zar" pitchFamily="2" charset="-78"/>
            </a:endParaRPr>
          </a:p>
        </p:txBody>
      </p:sp>
      <p:sp>
        <p:nvSpPr>
          <p:cNvPr id="70678" name="Line 22"/>
          <p:cNvSpPr>
            <a:spLocks noChangeShapeType="1"/>
          </p:cNvSpPr>
          <p:nvPr/>
        </p:nvSpPr>
        <p:spPr bwMode="auto">
          <a:xfrm flipH="1">
            <a:off x="5349875" y="1868488"/>
            <a:ext cx="3065463" cy="0"/>
          </a:xfrm>
          <a:prstGeom prst="line">
            <a:avLst/>
          </a:prstGeom>
          <a:noFill/>
          <a:ln w="9525">
            <a:solidFill>
              <a:srgbClr val="5F5F5F"/>
            </a:solidFill>
            <a:round/>
            <a:headEnd/>
            <a:tailEnd/>
          </a:ln>
          <a:effectLst/>
        </p:spPr>
        <p:txBody>
          <a:bodyPr wrap="none" anchor="ctr"/>
          <a:lstStyle/>
          <a:p>
            <a:endParaRPr lang="fa-I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0678"/>
                                        </p:tgtEl>
                                        <p:attrNameLst>
                                          <p:attrName>style.visibility</p:attrName>
                                        </p:attrNameLst>
                                      </p:cBhvr>
                                      <p:to>
                                        <p:strVal val="visible"/>
                                      </p:to>
                                    </p:set>
                                  </p:childTnLst>
                                </p:cTn>
                              </p:par>
                            </p:childTnLst>
                          </p:cTn>
                        </p:par>
                        <p:par>
                          <p:cTn id="7" fill="hold">
                            <p:stCondLst>
                              <p:cond delay="1500"/>
                            </p:stCondLst>
                            <p:childTnLst>
                              <p:par>
                                <p:cTn id="8" presetID="12" presetClass="entr" presetSubtype="4" fill="hold" grpId="0" nodeType="afterEffect">
                                  <p:stCondLst>
                                    <p:cond delay="0"/>
                                  </p:stCondLst>
                                  <p:childTnLst>
                                    <p:set>
                                      <p:cBhvr>
                                        <p:cTn id="9" dur="1" fill="hold">
                                          <p:stCondLst>
                                            <p:cond delay="0"/>
                                          </p:stCondLst>
                                        </p:cTn>
                                        <p:tgtEl>
                                          <p:spTgt spid="70672"/>
                                        </p:tgtEl>
                                        <p:attrNameLst>
                                          <p:attrName>style.visibility</p:attrName>
                                        </p:attrNameLst>
                                      </p:cBhvr>
                                      <p:to>
                                        <p:strVal val="visible"/>
                                      </p:to>
                                    </p:set>
                                    <p:animEffect transition="in" filter="slide(fromBottom)">
                                      <p:cBhvr>
                                        <p:cTn id="10" dur="500"/>
                                        <p:tgtEl>
                                          <p:spTgt spid="70672"/>
                                        </p:tgtEl>
                                      </p:cBhvr>
                                    </p:animEffect>
                                  </p:childTnLst>
                                </p:cTn>
                              </p:par>
                            </p:childTnLst>
                          </p:cTn>
                        </p:par>
                        <p:par>
                          <p:cTn id="11" fill="hold">
                            <p:stCondLst>
                              <p:cond delay="2000"/>
                            </p:stCondLst>
                            <p:childTnLst>
                              <p:par>
                                <p:cTn id="12" presetID="17" presetClass="entr" presetSubtype="10" fill="hold" grpId="0" nodeType="afterEffect">
                                  <p:stCondLst>
                                    <p:cond delay="0"/>
                                  </p:stCondLst>
                                  <p:iterate type="lt">
                                    <p:tmPct val="100000"/>
                                  </p:iterate>
                                  <p:childTnLst>
                                    <p:set>
                                      <p:cBhvr>
                                        <p:cTn id="13" dur="1" fill="hold">
                                          <p:stCondLst>
                                            <p:cond delay="0"/>
                                          </p:stCondLst>
                                        </p:cTn>
                                        <p:tgtEl>
                                          <p:spTgt spid="70673"/>
                                        </p:tgtEl>
                                        <p:attrNameLst>
                                          <p:attrName>style.visibility</p:attrName>
                                        </p:attrNameLst>
                                      </p:cBhvr>
                                      <p:to>
                                        <p:strVal val="visible"/>
                                      </p:to>
                                    </p:set>
                                    <p:anim calcmode="lin" valueType="num">
                                      <p:cBhvr>
                                        <p:cTn id="14" dur="75" fill="hold"/>
                                        <p:tgtEl>
                                          <p:spTgt spid="70673"/>
                                        </p:tgtEl>
                                        <p:attrNameLst>
                                          <p:attrName>ppt_w</p:attrName>
                                        </p:attrNameLst>
                                      </p:cBhvr>
                                      <p:tavLst>
                                        <p:tav tm="0">
                                          <p:val>
                                            <p:fltVal val="0"/>
                                          </p:val>
                                        </p:tav>
                                        <p:tav tm="100000">
                                          <p:val>
                                            <p:strVal val="#ppt_w"/>
                                          </p:val>
                                        </p:tav>
                                      </p:tavLst>
                                    </p:anim>
                                    <p:anim calcmode="lin" valueType="num">
                                      <p:cBhvr>
                                        <p:cTn id="15" dur="75" fill="hold"/>
                                        <p:tgtEl>
                                          <p:spTgt spid="70673"/>
                                        </p:tgtEl>
                                        <p:attrNameLst>
                                          <p:attrName>ppt_h</p:attrName>
                                        </p:attrNameLst>
                                      </p:cBhvr>
                                      <p:tavLst>
                                        <p:tav tm="0">
                                          <p:val>
                                            <p:strVal val="#ppt_h"/>
                                          </p:val>
                                        </p:tav>
                                        <p:tav tm="100000">
                                          <p:val>
                                            <p:strVal val="#ppt_h"/>
                                          </p:val>
                                        </p:tav>
                                      </p:tavLst>
                                    </p:anim>
                                  </p:childTnLst>
                                </p:cTn>
                              </p:par>
                            </p:childTnLst>
                          </p:cTn>
                        </p:par>
                        <p:par>
                          <p:cTn id="16" fill="hold">
                            <p:stCondLst>
                              <p:cond delay="4850"/>
                            </p:stCondLst>
                            <p:childTnLst>
                              <p:par>
                                <p:cTn id="17" presetID="9" presetClass="entr" presetSubtype="0" fill="hold" grpId="0" nodeType="afterEffect">
                                  <p:stCondLst>
                                    <p:cond delay="1000"/>
                                  </p:stCondLst>
                                  <p:childTnLst>
                                    <p:set>
                                      <p:cBhvr>
                                        <p:cTn id="18" dur="1" fill="hold">
                                          <p:stCondLst>
                                            <p:cond delay="0"/>
                                          </p:stCondLst>
                                        </p:cTn>
                                        <p:tgtEl>
                                          <p:spTgt spid="70674"/>
                                        </p:tgtEl>
                                        <p:attrNameLst>
                                          <p:attrName>style.visibility</p:attrName>
                                        </p:attrNameLst>
                                      </p:cBhvr>
                                      <p:to>
                                        <p:strVal val="visible"/>
                                      </p:to>
                                    </p:set>
                                    <p:animEffect transition="in" filter="dissolve">
                                      <p:cBhvr>
                                        <p:cTn id="19" dur="500"/>
                                        <p:tgtEl>
                                          <p:spTgt spid="70674"/>
                                        </p:tgtEl>
                                      </p:cBhvr>
                                    </p:animEffect>
                                  </p:childTnLst>
                                </p:cTn>
                              </p:par>
                            </p:childTnLst>
                          </p:cTn>
                        </p:par>
                        <p:par>
                          <p:cTn id="20" fill="hold">
                            <p:stCondLst>
                              <p:cond delay="6350"/>
                            </p:stCondLst>
                            <p:childTnLst>
                              <p:par>
                                <p:cTn id="21" presetID="9" presetClass="entr" presetSubtype="0" fill="hold" grpId="0" nodeType="afterEffect">
                                  <p:stCondLst>
                                    <p:cond delay="1000"/>
                                  </p:stCondLst>
                                  <p:childTnLst>
                                    <p:set>
                                      <p:cBhvr>
                                        <p:cTn id="22" dur="1" fill="hold">
                                          <p:stCondLst>
                                            <p:cond delay="0"/>
                                          </p:stCondLst>
                                        </p:cTn>
                                        <p:tgtEl>
                                          <p:spTgt spid="70675"/>
                                        </p:tgtEl>
                                        <p:attrNameLst>
                                          <p:attrName>style.visibility</p:attrName>
                                        </p:attrNameLst>
                                      </p:cBhvr>
                                      <p:to>
                                        <p:strVal val="visible"/>
                                      </p:to>
                                    </p:set>
                                    <p:animEffect transition="in" filter="dissolve">
                                      <p:cBhvr>
                                        <p:cTn id="23" dur="500"/>
                                        <p:tgtEl>
                                          <p:spTgt spid="70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2" grpId="0" autoUpdateAnimBg="0"/>
      <p:bldP spid="70673" grpId="0" autoUpdateAnimBg="0"/>
      <p:bldP spid="70674" grpId="0" autoUpdateAnimBg="0"/>
      <p:bldP spid="70675" grpId="0" autoUpdateAnimBg="0"/>
      <p:bldP spid="7067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ctrTitle"/>
          </p:nvPr>
        </p:nvSpPr>
        <p:spPr>
          <a:noFill/>
          <a:ln/>
        </p:spPr>
        <p:txBody>
          <a:bodyPr/>
          <a:lstStyle/>
          <a:p>
            <a:r>
              <a:rPr lang="fa-IR" b="1">
                <a:effectLst>
                  <a:outerShdw blurRad="38100" dist="38100" dir="2700000" algn="tl">
                    <a:srgbClr val="FFFFFF"/>
                  </a:outerShdw>
                </a:effectLst>
                <a:cs typeface="B Roya" pitchFamily="2" charset="-78"/>
              </a:rPr>
              <a:t>مرحله 5 حل مسأله</a:t>
            </a:r>
            <a:endParaRPr lang="en-US" b="1">
              <a:effectLst>
                <a:outerShdw blurRad="38100" dist="38100" dir="2700000" algn="tl">
                  <a:srgbClr val="FFFFFF"/>
                </a:outerShdw>
              </a:effectLst>
              <a:cs typeface="B Roya" pitchFamily="2" charset="-78"/>
            </a:endParaRPr>
          </a:p>
        </p:txBody>
      </p:sp>
    </p:spTree>
  </p:cSld>
  <p:clrMapOvr>
    <a:masterClrMapping/>
  </p:clrMapOvr>
  <p:transition spd="slow">
    <p:plu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714612" y="0"/>
            <a:ext cx="4229072" cy="1143000"/>
          </a:xfrm>
          <a:noFill/>
          <a:ln/>
        </p:spPr>
        <p:txBody>
          <a:bodyPr/>
          <a:lstStyle/>
          <a:p>
            <a:pPr algn="r" rtl="1"/>
            <a:r>
              <a:rPr lang="fa-IR" b="1" dirty="0">
                <a:cs typeface="B Roya" pitchFamily="2" charset="-78"/>
              </a:rPr>
              <a:t>حل خلاق مسئله (</a:t>
            </a:r>
            <a:r>
              <a:rPr lang="en-US" b="1" dirty="0">
                <a:cs typeface="B Roya" pitchFamily="2" charset="-78"/>
              </a:rPr>
              <a:t>CPS</a:t>
            </a:r>
            <a:r>
              <a:rPr lang="fa-IR" b="1" dirty="0">
                <a:cs typeface="B Roya" pitchFamily="2" charset="-78"/>
              </a:rPr>
              <a:t>)</a:t>
            </a:r>
            <a:endParaRPr lang="en-US" b="1" dirty="0">
              <a:cs typeface="B Roya" pitchFamily="2" charset="-78"/>
            </a:endParaRPr>
          </a:p>
        </p:txBody>
      </p:sp>
      <p:sp>
        <p:nvSpPr>
          <p:cNvPr id="465923" name="Rectangle 3"/>
          <p:cNvSpPr>
            <a:spLocks noGrp="1" noChangeArrowheads="1"/>
          </p:cNvSpPr>
          <p:nvPr>
            <p:ph sz="quarter" idx="1"/>
          </p:nvPr>
        </p:nvSpPr>
        <p:spPr>
          <a:noFill/>
          <a:ln/>
        </p:spPr>
        <p:txBody>
          <a:bodyPr>
            <a:noAutofit/>
          </a:bodyPr>
          <a:lstStyle/>
          <a:p>
            <a:pPr algn="r" rtl="1"/>
            <a:endParaRPr lang="fa-IR" sz="3600" b="1" dirty="0">
              <a:cs typeface="B Roya" pitchFamily="2" charset="-78"/>
            </a:endParaRPr>
          </a:p>
          <a:p>
            <a:pPr algn="r" rtl="1"/>
            <a:r>
              <a:rPr lang="fa-IR" sz="3600" b="1" dirty="0">
                <a:cs typeface="B Roya" pitchFamily="2" charset="-78"/>
              </a:rPr>
              <a:t>هر بار كه عضوي از سازمان به روش جديدي براي كاهش هزينه ها مي انديشد يا محصول يا خدمت جديدي اختراع مي كند و يا تصميم مي گيرد  كه چگونه به سازمان كمك كند،‌ حل مسئله صورت گرفته و در صورت وجود خلاقيت به آن </a:t>
            </a:r>
            <a:r>
              <a:rPr lang="en-US" sz="3600" b="1" dirty="0">
                <a:solidFill>
                  <a:schemeClr val="accent2"/>
                </a:solidFill>
                <a:cs typeface="B Roya" pitchFamily="2" charset="-78"/>
              </a:rPr>
              <a:t>Creative Problem Solving</a:t>
            </a:r>
            <a:r>
              <a:rPr lang="fa-IR" sz="3600" b="1" dirty="0">
                <a:cs typeface="B Roya" pitchFamily="2" charset="-78"/>
              </a:rPr>
              <a:t> يا حل خلاق مسئله مي گويند.</a:t>
            </a:r>
            <a:endParaRPr lang="en-US" sz="3600" b="1" dirty="0">
              <a:cs typeface="B Roya" pitchFamily="2" charset="-78"/>
            </a:endParaRPr>
          </a:p>
        </p:txBody>
      </p:sp>
    </p:spTree>
  </p:cSld>
  <p:clrMapOvr>
    <a:masterClrMapping/>
  </p:clrMapOvr>
  <p:transition spd="slow">
    <p:blind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571472" y="0"/>
            <a:ext cx="8229600" cy="1143000"/>
          </a:xfrm>
          <a:noFill/>
          <a:ln/>
        </p:spPr>
        <p:txBody>
          <a:bodyPr/>
          <a:lstStyle/>
          <a:p>
            <a:pPr algn="r" rtl="1"/>
            <a:r>
              <a:rPr lang="fa-IR" b="1" dirty="0">
                <a:cs typeface="B Roya" pitchFamily="2" charset="-78"/>
              </a:rPr>
              <a:t>حل خلاق مسئله (</a:t>
            </a:r>
            <a:r>
              <a:rPr lang="en-US" b="1" dirty="0">
                <a:cs typeface="B Roya" pitchFamily="2" charset="-78"/>
              </a:rPr>
              <a:t>CPS</a:t>
            </a:r>
            <a:r>
              <a:rPr lang="fa-IR" b="1" dirty="0">
                <a:cs typeface="B Roya" pitchFamily="2" charset="-78"/>
              </a:rPr>
              <a:t>)</a:t>
            </a:r>
            <a:endParaRPr lang="en-US" b="1" dirty="0">
              <a:cs typeface="B Roya" pitchFamily="2" charset="-78"/>
            </a:endParaRPr>
          </a:p>
        </p:txBody>
      </p:sp>
      <p:sp>
        <p:nvSpPr>
          <p:cNvPr id="466947" name="Rectangle 3"/>
          <p:cNvSpPr>
            <a:spLocks noGrp="1" noChangeArrowheads="1"/>
          </p:cNvSpPr>
          <p:nvPr>
            <p:ph sz="quarter" idx="1"/>
          </p:nvPr>
        </p:nvSpPr>
        <p:spPr>
          <a:xfrm>
            <a:off x="285720" y="1714488"/>
            <a:ext cx="8503920" cy="4572000"/>
          </a:xfrm>
          <a:noFill/>
          <a:ln/>
        </p:spPr>
        <p:txBody>
          <a:bodyPr>
            <a:noAutofit/>
          </a:bodyPr>
          <a:lstStyle/>
          <a:p>
            <a:pPr algn="r" rtl="1">
              <a:lnSpc>
                <a:spcPct val="90000"/>
              </a:lnSpc>
            </a:pPr>
            <a:r>
              <a:rPr lang="fa-IR" sz="3200" b="1" dirty="0">
                <a:cs typeface="B Roya" pitchFamily="2" charset="-78"/>
              </a:rPr>
              <a:t>در فرآيند حل خلاق مسئله هشت مرحله اصلي وجود دارد كه </a:t>
            </a:r>
            <a:r>
              <a:rPr lang="fa-IR" sz="2400" b="1" dirty="0">
                <a:cs typeface="B Roya" pitchFamily="2" charset="-78"/>
              </a:rPr>
              <a:t>عبارتند :</a:t>
            </a:r>
          </a:p>
          <a:p>
            <a:pPr lvl="2" algn="r" rtl="1">
              <a:lnSpc>
                <a:spcPct val="150000"/>
              </a:lnSpc>
            </a:pPr>
            <a:r>
              <a:rPr lang="fa-IR" sz="2400" b="1" dirty="0">
                <a:cs typeface="B Roya" pitchFamily="2" charset="-78"/>
              </a:rPr>
              <a:t> تحليل محيط </a:t>
            </a:r>
          </a:p>
          <a:p>
            <a:pPr lvl="2" algn="r" rtl="1">
              <a:lnSpc>
                <a:spcPct val="150000"/>
              </a:lnSpc>
            </a:pPr>
            <a:r>
              <a:rPr lang="fa-IR" sz="2400" b="1" dirty="0">
                <a:cs typeface="B Roya" pitchFamily="2" charset="-78"/>
              </a:rPr>
              <a:t>‌تشخيص مسئله </a:t>
            </a:r>
          </a:p>
          <a:p>
            <a:pPr lvl="2" algn="r" rtl="1">
              <a:lnSpc>
                <a:spcPct val="150000"/>
              </a:lnSpc>
            </a:pPr>
            <a:r>
              <a:rPr lang="fa-IR" sz="2400" b="1" dirty="0">
                <a:cs typeface="B Roya" pitchFamily="2" charset="-78"/>
              </a:rPr>
              <a:t>‌شناخت مسئله </a:t>
            </a:r>
          </a:p>
          <a:p>
            <a:pPr lvl="2" algn="r" rtl="1">
              <a:lnSpc>
                <a:spcPct val="150000"/>
              </a:lnSpc>
            </a:pPr>
            <a:r>
              <a:rPr lang="fa-IR" sz="2400" b="1" dirty="0">
                <a:cs typeface="B Roya" pitchFamily="2" charset="-78"/>
              </a:rPr>
              <a:t>‌فرضيه سازي </a:t>
            </a:r>
          </a:p>
          <a:p>
            <a:pPr lvl="2" algn="r" rtl="1">
              <a:lnSpc>
                <a:spcPct val="150000"/>
              </a:lnSpc>
            </a:pPr>
            <a:r>
              <a:rPr lang="fa-IR" sz="2400" b="1" dirty="0">
                <a:cs typeface="B Roya" pitchFamily="2" charset="-78"/>
              </a:rPr>
              <a:t>‌ارائه راهكارها</a:t>
            </a:r>
          </a:p>
          <a:p>
            <a:pPr lvl="2" algn="r" rtl="1">
              <a:lnSpc>
                <a:spcPct val="150000"/>
              </a:lnSpc>
            </a:pPr>
            <a:r>
              <a:rPr lang="fa-IR" sz="2400" b="1" dirty="0">
                <a:cs typeface="B Roya" pitchFamily="2" charset="-78"/>
              </a:rPr>
              <a:t>‌انتخاب از ميان راه كارها</a:t>
            </a:r>
          </a:p>
          <a:p>
            <a:pPr lvl="2" algn="r" rtl="1">
              <a:lnSpc>
                <a:spcPct val="150000"/>
              </a:lnSpc>
            </a:pPr>
            <a:r>
              <a:rPr lang="fa-IR" sz="2400" b="1" dirty="0">
                <a:cs typeface="B Roya" pitchFamily="2" charset="-78"/>
              </a:rPr>
              <a:t>‌اجراي راه كار انتخاب شده </a:t>
            </a:r>
          </a:p>
          <a:p>
            <a:pPr lvl="2" algn="r" rtl="1">
              <a:lnSpc>
                <a:spcPct val="150000"/>
              </a:lnSpc>
            </a:pPr>
            <a:r>
              <a:rPr lang="fa-IR" sz="2800" b="1" dirty="0">
                <a:cs typeface="B Roya" pitchFamily="2" charset="-78"/>
              </a:rPr>
              <a:t> كنترل</a:t>
            </a:r>
            <a:r>
              <a:rPr lang="fa-IR" sz="2800" dirty="0">
                <a:cs typeface="B Roya" pitchFamily="2" charset="-78"/>
              </a:rPr>
              <a:t> </a:t>
            </a:r>
            <a:endParaRPr lang="en-US" sz="2800" dirty="0">
              <a:cs typeface="B Roya" pitchFamily="2" charset="-78"/>
            </a:endParaRPr>
          </a:p>
        </p:txBody>
      </p:sp>
    </p:spTree>
  </p:cSld>
  <p:clrMapOvr>
    <a:masterClrMapping/>
  </p:clrMapOvr>
  <p:transition spd="slow">
    <p:pull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noFill/>
          <a:ln/>
        </p:spPr>
        <p:txBody>
          <a:bodyPr/>
          <a:lstStyle/>
          <a:p>
            <a:r>
              <a:rPr lang="fa-IR" b="1">
                <a:effectLst>
                  <a:outerShdw blurRad="38100" dist="38100" dir="2700000" algn="tl">
                    <a:srgbClr val="FFFFFF"/>
                  </a:outerShdw>
                </a:effectLst>
                <a:cs typeface="B Roya" pitchFamily="2" charset="-78"/>
              </a:rPr>
              <a:t>مرحله 6 برنامه اجراي راه حل</a:t>
            </a:r>
            <a:endParaRPr lang="en-US" b="1">
              <a:effectLst>
                <a:outerShdw blurRad="38100" dist="38100" dir="2700000" algn="tl">
                  <a:srgbClr val="FFFFFF"/>
                </a:outerShdw>
              </a:effectLst>
              <a:cs typeface="B Roya" pitchFamily="2" charset="-78"/>
            </a:endParaRPr>
          </a:p>
        </p:txBody>
      </p:sp>
    </p:spTree>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428596" y="285728"/>
            <a:ext cx="8229600" cy="627062"/>
          </a:xfrm>
          <a:noFill/>
          <a:ln/>
        </p:spPr>
        <p:txBody>
          <a:bodyPr/>
          <a:lstStyle/>
          <a:p>
            <a:r>
              <a:rPr lang="fa-IR" sz="3400" b="1" dirty="0">
                <a:solidFill>
                  <a:srgbClr val="000066"/>
                </a:solidFill>
                <a:cs typeface="B Roya" pitchFamily="2" charset="-78"/>
              </a:rPr>
              <a:t>ارائه راه حلها </a:t>
            </a:r>
            <a:endParaRPr lang="en-US" sz="3400" b="1" dirty="0">
              <a:solidFill>
                <a:srgbClr val="000066"/>
              </a:solidFill>
              <a:cs typeface="B Roya" pitchFamily="2" charset="-78"/>
            </a:endParaRPr>
          </a:p>
        </p:txBody>
      </p:sp>
      <p:sp>
        <p:nvSpPr>
          <p:cNvPr id="468995" name="Rectangle 3"/>
          <p:cNvSpPr>
            <a:spLocks noGrp="1" noChangeArrowheads="1"/>
          </p:cNvSpPr>
          <p:nvPr>
            <p:ph type="body" sz="half" idx="1"/>
          </p:nvPr>
        </p:nvSpPr>
        <p:spPr>
          <a:xfrm>
            <a:off x="182533" y="1196752"/>
            <a:ext cx="8721725" cy="3479800"/>
          </a:xfrm>
          <a:noFill/>
          <a:ln/>
        </p:spPr>
        <p:txBody>
          <a:bodyPr>
            <a:noAutofit/>
          </a:bodyPr>
          <a:lstStyle/>
          <a:p>
            <a:pPr marL="0" indent="442913" algn="just" rtl="1">
              <a:lnSpc>
                <a:spcPct val="115000"/>
              </a:lnSpc>
              <a:spcBef>
                <a:spcPct val="15000"/>
              </a:spcBef>
              <a:buClr>
                <a:schemeClr val="accent2"/>
              </a:buClr>
              <a:buSzPct val="75000"/>
              <a:buFont typeface="Wingdings" pitchFamily="2" charset="2"/>
              <a:buNone/>
            </a:pPr>
            <a:r>
              <a:rPr lang="fa-IR" sz="3200" b="1" dirty="0">
                <a:cs typeface="B Roya" pitchFamily="2" charset="-78"/>
              </a:rPr>
              <a:t>دلايل ارائه راه حل : </a:t>
            </a:r>
          </a:p>
          <a:p>
            <a:pPr marL="0" indent="442913" algn="just" rtl="1">
              <a:lnSpc>
                <a:spcPct val="115000"/>
              </a:lnSpc>
              <a:spcBef>
                <a:spcPct val="15000"/>
              </a:spcBef>
              <a:buClr>
                <a:schemeClr val="accent2"/>
              </a:buClr>
              <a:buSzPct val="75000"/>
              <a:buFont typeface="Monotype Sorts" pitchFamily="2" charset="2"/>
              <a:buAutoNum type="romanLcPeriod"/>
            </a:pPr>
            <a:r>
              <a:rPr lang="fa-IR" sz="3200" b="1" dirty="0">
                <a:cs typeface="B Roya" pitchFamily="2" charset="-78"/>
              </a:rPr>
              <a:t>در جريان قراردادن فردي كه گزارشها را بايد مطالعه كند. </a:t>
            </a:r>
          </a:p>
          <a:p>
            <a:pPr marL="0" indent="442913" algn="just" rtl="1">
              <a:lnSpc>
                <a:spcPct val="115000"/>
              </a:lnSpc>
              <a:spcBef>
                <a:spcPct val="15000"/>
              </a:spcBef>
              <a:buClr>
                <a:schemeClr val="accent2"/>
              </a:buClr>
              <a:buSzPct val="75000"/>
              <a:buFont typeface="Monotype Sorts" pitchFamily="2" charset="2"/>
              <a:buAutoNum type="romanLcPeriod"/>
            </a:pPr>
            <a:r>
              <a:rPr lang="fa-IR" sz="3200" b="1" dirty="0">
                <a:cs typeface="B Roya" pitchFamily="2" charset="-78"/>
              </a:rPr>
              <a:t>دعوت افراد ذي ربط موثر در تصميم گيري در جهت افزايش حس تعهد آنها </a:t>
            </a:r>
          </a:p>
          <a:p>
            <a:pPr marL="0" indent="442913" algn="just" rtl="1">
              <a:lnSpc>
                <a:spcPct val="115000"/>
              </a:lnSpc>
              <a:spcBef>
                <a:spcPct val="15000"/>
              </a:spcBef>
              <a:buClr>
                <a:schemeClr val="accent2"/>
              </a:buClr>
              <a:buSzPct val="75000"/>
              <a:buFont typeface="Monotype Sorts" pitchFamily="2" charset="2"/>
              <a:buAutoNum type="romanLcPeriod"/>
            </a:pPr>
            <a:r>
              <a:rPr lang="fa-IR" sz="3200" b="1" dirty="0">
                <a:cs typeface="B Roya" pitchFamily="2" charset="-78"/>
              </a:rPr>
              <a:t>ارائه راه حل با تمركز بر موضوع موردنظر ، اهميتي را كه شايسته آن است را به آن مي</a:t>
            </a:r>
            <a:r>
              <a:rPr lang="fa-IR" sz="3200" b="1" dirty="0">
                <a:cs typeface="Roya" pitchFamily="2" charset="-78"/>
              </a:rPr>
              <a:t>‌</a:t>
            </a:r>
            <a:r>
              <a:rPr lang="fa-IR" sz="3200" b="1" dirty="0">
                <a:cs typeface="B Roya" pitchFamily="2" charset="-78"/>
              </a:rPr>
              <a:t>بخشد. </a:t>
            </a:r>
          </a:p>
          <a:p>
            <a:pPr marL="0" indent="442913" algn="just" rtl="1">
              <a:lnSpc>
                <a:spcPct val="115000"/>
              </a:lnSpc>
              <a:spcBef>
                <a:spcPct val="15000"/>
              </a:spcBef>
              <a:buClr>
                <a:schemeClr val="accent2"/>
              </a:buClr>
              <a:buSzPct val="75000"/>
              <a:buFont typeface="Monotype Sorts" pitchFamily="2" charset="2"/>
              <a:buAutoNum type="romanLcPeriod"/>
            </a:pPr>
            <a:r>
              <a:rPr lang="fa-IR" sz="3200" b="1" dirty="0">
                <a:cs typeface="B Roya" pitchFamily="2" charset="-78"/>
              </a:rPr>
              <a:t>ارائه گزارش راه حل براي اعضاي گروه ، امكان قبولاندن كار و بطور كلي فرآيند بهبود را فراهم مي</a:t>
            </a:r>
            <a:r>
              <a:rPr lang="fa-IR" sz="3200" b="1" dirty="0">
                <a:cs typeface="Roya" pitchFamily="2" charset="-78"/>
              </a:rPr>
              <a:t>‌</a:t>
            </a:r>
            <a:r>
              <a:rPr lang="fa-IR" sz="3200" b="1" dirty="0">
                <a:cs typeface="B Roya" pitchFamily="2" charset="-78"/>
              </a:rPr>
              <a:t>سازد. </a:t>
            </a:r>
          </a:p>
          <a:p>
            <a:pPr marL="0" indent="442913" algn="just" rtl="1">
              <a:lnSpc>
                <a:spcPct val="115000"/>
              </a:lnSpc>
              <a:spcBef>
                <a:spcPct val="15000"/>
              </a:spcBef>
              <a:buClr>
                <a:schemeClr val="accent2"/>
              </a:buClr>
              <a:buSzPct val="75000"/>
              <a:buFont typeface="Wingdings" pitchFamily="2" charset="2"/>
              <a:buNone/>
            </a:pPr>
            <a:endParaRPr lang="fa-IR" sz="3200" b="1" dirty="0">
              <a:solidFill>
                <a:srgbClr val="660033"/>
              </a:solidFill>
              <a:cs typeface="B Roya" pitchFamily="2" charset="-78"/>
            </a:endParaRPr>
          </a:p>
        </p:txBody>
      </p:sp>
    </p:spTree>
  </p:cSld>
  <p:clrMapOvr>
    <a:masterClrMapping/>
  </p:clrMapOvr>
  <p:transition spd="slow">
    <p:whee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428596" y="428604"/>
            <a:ext cx="8229600" cy="627062"/>
          </a:xfrm>
          <a:noFill/>
          <a:ln/>
        </p:spPr>
        <p:txBody>
          <a:bodyPr/>
          <a:lstStyle/>
          <a:p>
            <a:r>
              <a:rPr lang="fa-IR" sz="3400" b="1" dirty="0">
                <a:solidFill>
                  <a:srgbClr val="000066"/>
                </a:solidFill>
                <a:cs typeface="B Roya" pitchFamily="2" charset="-78"/>
              </a:rPr>
              <a:t>ارائه راه حلها </a:t>
            </a:r>
            <a:endParaRPr lang="en-US" sz="3400" b="1" dirty="0">
              <a:solidFill>
                <a:srgbClr val="000066"/>
              </a:solidFill>
              <a:cs typeface="B Roya" pitchFamily="2" charset="-78"/>
            </a:endParaRPr>
          </a:p>
        </p:txBody>
      </p:sp>
      <p:sp>
        <p:nvSpPr>
          <p:cNvPr id="470019" name="Rectangle 3"/>
          <p:cNvSpPr>
            <a:spLocks noGrp="1" noChangeArrowheads="1"/>
          </p:cNvSpPr>
          <p:nvPr>
            <p:ph type="body" sz="half" idx="1"/>
          </p:nvPr>
        </p:nvSpPr>
        <p:spPr>
          <a:xfrm>
            <a:off x="3744913" y="1719263"/>
            <a:ext cx="4189412" cy="2778125"/>
          </a:xfrm>
          <a:noFill/>
          <a:ln/>
        </p:spPr>
        <p:txBody>
          <a:bodyPr/>
          <a:lstStyle/>
          <a:p>
            <a:pPr marL="0" indent="442913" algn="just" rtl="1">
              <a:lnSpc>
                <a:spcPct val="115000"/>
              </a:lnSpc>
              <a:spcBef>
                <a:spcPct val="15000"/>
              </a:spcBef>
              <a:buClr>
                <a:schemeClr val="accent2"/>
              </a:buClr>
              <a:buSzPct val="75000"/>
              <a:buFont typeface="Wingdings" pitchFamily="2" charset="2"/>
              <a:buNone/>
            </a:pPr>
            <a:r>
              <a:rPr lang="fa-IR" sz="2600" b="1" dirty="0">
                <a:cs typeface="B Roya" pitchFamily="2" charset="-78"/>
              </a:rPr>
              <a:t>مراحل ارائه گزارش :</a:t>
            </a:r>
          </a:p>
          <a:p>
            <a:pPr marL="0" indent="442913" algn="just" rtl="1">
              <a:lnSpc>
                <a:spcPct val="115000"/>
              </a:lnSpc>
              <a:spcBef>
                <a:spcPct val="15000"/>
              </a:spcBef>
              <a:buClr>
                <a:schemeClr val="accent2"/>
              </a:buClr>
              <a:buSzPct val="75000"/>
              <a:buFont typeface="Monotype Sorts" pitchFamily="2" charset="2"/>
              <a:buAutoNum type="arabicParenR"/>
            </a:pPr>
            <a:r>
              <a:rPr lang="fa-IR" sz="2600" b="1" dirty="0">
                <a:cs typeface="B Roya" pitchFamily="2" charset="-78"/>
              </a:rPr>
              <a:t>آماده سازي براي جلسه </a:t>
            </a:r>
          </a:p>
          <a:p>
            <a:pPr marL="0" indent="442913" algn="just" rtl="1">
              <a:lnSpc>
                <a:spcPct val="115000"/>
              </a:lnSpc>
              <a:spcBef>
                <a:spcPct val="15000"/>
              </a:spcBef>
              <a:buClr>
                <a:schemeClr val="accent2"/>
              </a:buClr>
              <a:buSzPct val="75000"/>
              <a:buFont typeface="Monotype Sorts" pitchFamily="2" charset="2"/>
              <a:buAutoNum type="arabicParenR"/>
            </a:pPr>
            <a:r>
              <a:rPr lang="fa-IR" sz="2600" b="1" dirty="0">
                <a:cs typeface="B Roya" pitchFamily="2" charset="-78"/>
              </a:rPr>
              <a:t>خود جلسه </a:t>
            </a:r>
          </a:p>
          <a:p>
            <a:pPr marL="0" indent="442913" algn="just" rtl="1">
              <a:lnSpc>
                <a:spcPct val="115000"/>
              </a:lnSpc>
              <a:spcBef>
                <a:spcPct val="15000"/>
              </a:spcBef>
              <a:buClr>
                <a:schemeClr val="accent2"/>
              </a:buClr>
              <a:buSzPct val="75000"/>
              <a:buFont typeface="Monotype Sorts" pitchFamily="2" charset="2"/>
              <a:buAutoNum type="arabicParenR"/>
            </a:pPr>
            <a:r>
              <a:rPr lang="fa-IR" sz="2600" b="1" dirty="0">
                <a:cs typeface="B Roya" pitchFamily="2" charset="-78"/>
              </a:rPr>
              <a:t>پيگيري </a:t>
            </a:r>
          </a:p>
          <a:p>
            <a:pPr marL="0" indent="442913" algn="just" rtl="1">
              <a:lnSpc>
                <a:spcPct val="115000"/>
              </a:lnSpc>
              <a:spcBef>
                <a:spcPct val="15000"/>
              </a:spcBef>
              <a:buClr>
                <a:schemeClr val="accent2"/>
              </a:buClr>
              <a:buSzPct val="75000"/>
              <a:buFont typeface="Wingdings" pitchFamily="2" charset="2"/>
              <a:buNone/>
            </a:pPr>
            <a:endParaRPr lang="fa-IR" sz="2600" b="1" dirty="0">
              <a:solidFill>
                <a:srgbClr val="660033"/>
              </a:solidFill>
              <a:cs typeface="B Roya" pitchFamily="2" charset="-78"/>
            </a:endParaRPr>
          </a:p>
        </p:txBody>
      </p:sp>
    </p:spTree>
  </p:cSld>
  <p:clrMapOvr>
    <a:masterClrMapping/>
  </p:clrMapOvr>
  <p:transition spd="slow">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500034" y="428604"/>
            <a:ext cx="8229600" cy="627062"/>
          </a:xfrm>
          <a:noFill/>
          <a:ln/>
        </p:spPr>
        <p:txBody>
          <a:bodyPr/>
          <a:lstStyle/>
          <a:p>
            <a:r>
              <a:rPr lang="fa-IR" sz="3400" b="1" dirty="0">
                <a:solidFill>
                  <a:srgbClr val="000066"/>
                </a:solidFill>
                <a:cs typeface="B Roya" pitchFamily="2" charset="-78"/>
              </a:rPr>
              <a:t>ارائه راه حلها </a:t>
            </a:r>
            <a:endParaRPr lang="en-US" sz="3400" b="1" dirty="0">
              <a:solidFill>
                <a:srgbClr val="000066"/>
              </a:solidFill>
              <a:cs typeface="B Roya" pitchFamily="2" charset="-78"/>
            </a:endParaRPr>
          </a:p>
        </p:txBody>
      </p:sp>
      <p:sp>
        <p:nvSpPr>
          <p:cNvPr id="471043" name="Rectangle 3"/>
          <p:cNvSpPr>
            <a:spLocks noGrp="1" noChangeArrowheads="1"/>
          </p:cNvSpPr>
          <p:nvPr>
            <p:ph type="body" sz="half" idx="1"/>
          </p:nvPr>
        </p:nvSpPr>
        <p:spPr>
          <a:xfrm>
            <a:off x="285720" y="1714488"/>
            <a:ext cx="8721725" cy="3479800"/>
          </a:xfrm>
          <a:noFill/>
          <a:ln/>
        </p:spPr>
        <p:txBody>
          <a:bodyPr>
            <a:normAutofit fontScale="92500" lnSpcReduction="20000"/>
          </a:bodyPr>
          <a:lstStyle/>
          <a:p>
            <a:pPr marL="0" indent="442913" algn="just" rtl="1">
              <a:lnSpc>
                <a:spcPct val="115000"/>
              </a:lnSpc>
              <a:spcBef>
                <a:spcPct val="15000"/>
              </a:spcBef>
              <a:buClr>
                <a:schemeClr val="accent2"/>
              </a:buClr>
              <a:buSzPct val="75000"/>
              <a:buFont typeface="Wingdings" pitchFamily="2" charset="2"/>
              <a:buNone/>
            </a:pPr>
            <a:r>
              <a:rPr lang="fa-IR" sz="2600" b="1" dirty="0">
                <a:cs typeface="B Roya" pitchFamily="2" charset="-78"/>
              </a:rPr>
              <a:t>شش جنبه آماده سازي </a:t>
            </a:r>
          </a:p>
          <a:p>
            <a:pPr marL="0" indent="442913" algn="just" rtl="1">
              <a:lnSpc>
                <a:spcPct val="115000"/>
              </a:lnSpc>
              <a:spcBef>
                <a:spcPct val="15000"/>
              </a:spcBef>
              <a:buClr>
                <a:schemeClr val="accent2"/>
              </a:buClr>
              <a:buSzPct val="75000"/>
              <a:buFont typeface="Monotype Sorts" pitchFamily="2" charset="2"/>
              <a:buAutoNum type="romanLcPeriod"/>
            </a:pPr>
            <a:r>
              <a:rPr lang="fa-IR" sz="2600" b="1" dirty="0">
                <a:cs typeface="B Roya" pitchFamily="2" charset="-78"/>
              </a:rPr>
              <a:t>اهداف گروه .</a:t>
            </a:r>
          </a:p>
          <a:p>
            <a:pPr marL="0" indent="442913" algn="just" rtl="1">
              <a:lnSpc>
                <a:spcPct val="115000"/>
              </a:lnSpc>
              <a:spcBef>
                <a:spcPct val="15000"/>
              </a:spcBef>
              <a:buClr>
                <a:schemeClr val="accent2"/>
              </a:buClr>
              <a:buSzPct val="75000"/>
              <a:buFont typeface="Monotype Sorts" pitchFamily="2" charset="2"/>
              <a:buAutoNum type="romanLcPeriod"/>
            </a:pPr>
            <a:r>
              <a:rPr lang="fa-IR" sz="2600" b="1" dirty="0">
                <a:cs typeface="B Roya" pitchFamily="2" charset="-78"/>
              </a:rPr>
              <a:t>ديدگاه كساني كه در جلسه حضور دارند.</a:t>
            </a:r>
          </a:p>
          <a:p>
            <a:pPr marL="0" indent="442913" algn="just" rtl="1">
              <a:lnSpc>
                <a:spcPct val="115000"/>
              </a:lnSpc>
              <a:spcBef>
                <a:spcPct val="15000"/>
              </a:spcBef>
              <a:buClr>
                <a:schemeClr val="accent2"/>
              </a:buClr>
              <a:buSzPct val="75000"/>
              <a:buFont typeface="Monotype Sorts" pitchFamily="2" charset="2"/>
              <a:buAutoNum type="romanLcPeriod"/>
            </a:pPr>
            <a:r>
              <a:rPr lang="fa-IR" sz="2600" b="1" dirty="0">
                <a:cs typeface="B Roya" pitchFamily="2" charset="-78"/>
              </a:rPr>
              <a:t>حصول اطمينان از اينكه فرآيند ارائه گزارش راه حل فرآيندي منطقي و داراي طول مدت صحيحي است .</a:t>
            </a:r>
          </a:p>
          <a:p>
            <a:pPr marL="0" indent="442913" algn="just" rtl="1">
              <a:lnSpc>
                <a:spcPct val="115000"/>
              </a:lnSpc>
              <a:spcBef>
                <a:spcPct val="15000"/>
              </a:spcBef>
              <a:buClr>
                <a:schemeClr val="accent2"/>
              </a:buClr>
              <a:buSzPct val="75000"/>
              <a:buFont typeface="Monotype Sorts" pitchFamily="2" charset="2"/>
              <a:buAutoNum type="romanLcPeriod"/>
            </a:pPr>
            <a:r>
              <a:rPr lang="fa-IR" sz="2600" b="1" dirty="0">
                <a:cs typeface="B Roya" pitchFamily="2" charset="-78"/>
              </a:rPr>
              <a:t>نقش طرف مخالف </a:t>
            </a:r>
          </a:p>
          <a:p>
            <a:pPr marL="0" indent="442913" algn="just" rtl="1">
              <a:lnSpc>
                <a:spcPct val="115000"/>
              </a:lnSpc>
              <a:spcBef>
                <a:spcPct val="15000"/>
              </a:spcBef>
              <a:buClr>
                <a:schemeClr val="accent2"/>
              </a:buClr>
              <a:buSzPct val="75000"/>
              <a:buFont typeface="Monotype Sorts" pitchFamily="2" charset="2"/>
              <a:buAutoNum type="romanLcPeriod"/>
            </a:pPr>
            <a:r>
              <a:rPr lang="fa-IR" sz="2600" b="1" dirty="0">
                <a:cs typeface="B Roya" pitchFamily="2" charset="-78"/>
              </a:rPr>
              <a:t>توضيحات و ابزارهاي كمكي ديداري </a:t>
            </a:r>
          </a:p>
          <a:p>
            <a:pPr marL="0" indent="442913" algn="just" rtl="1">
              <a:lnSpc>
                <a:spcPct val="115000"/>
              </a:lnSpc>
              <a:spcBef>
                <a:spcPct val="15000"/>
              </a:spcBef>
              <a:buClr>
                <a:schemeClr val="accent2"/>
              </a:buClr>
              <a:buSzPct val="75000"/>
              <a:buFont typeface="Monotype Sorts" pitchFamily="2" charset="2"/>
              <a:buAutoNum type="romanLcPeriod"/>
            </a:pPr>
            <a:r>
              <a:rPr lang="fa-IR" sz="2600" b="1" dirty="0">
                <a:cs typeface="B Roya" pitchFamily="2" charset="-78"/>
              </a:rPr>
              <a:t>بازنگري </a:t>
            </a:r>
            <a:endParaRPr lang="fa-IR" sz="2600" b="1" dirty="0">
              <a:solidFill>
                <a:srgbClr val="660033"/>
              </a:solidFill>
              <a:cs typeface="B Roya" pitchFamily="2" charset="-78"/>
            </a:endParaRPr>
          </a:p>
        </p:txBody>
      </p:sp>
      <p:pic>
        <p:nvPicPr>
          <p:cNvPr id="471044" name="Picture 4"/>
          <p:cNvPicPr>
            <a:picLocks noChangeAspect="1" noChangeArrowheads="1"/>
          </p:cNvPicPr>
          <p:nvPr/>
        </p:nvPicPr>
        <p:blipFill>
          <a:blip r:embed="rId2" cstate="print"/>
          <a:srcRect/>
          <a:stretch>
            <a:fillRect/>
          </a:stretch>
        </p:blipFill>
        <p:spPr bwMode="auto">
          <a:xfrm>
            <a:off x="685800" y="3429000"/>
            <a:ext cx="2590800" cy="2590800"/>
          </a:xfrm>
          <a:prstGeom prst="rect">
            <a:avLst/>
          </a:prstGeom>
          <a:noFill/>
          <a:ln w="9525">
            <a:noFill/>
            <a:miter lim="800000"/>
            <a:headEnd/>
            <a:tailEnd/>
          </a:ln>
          <a:effectLst/>
        </p:spPr>
      </p:pic>
    </p:spTree>
  </p:cSld>
  <p:clrMapOvr>
    <a:masterClrMapping/>
  </p:clrMapOvr>
  <p:transition spd="slow">
    <p:cover dir="l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ctrTitle"/>
          </p:nvPr>
        </p:nvSpPr>
        <p:spPr>
          <a:noFill/>
          <a:ln/>
        </p:spPr>
        <p:txBody>
          <a:bodyPr/>
          <a:lstStyle/>
          <a:p>
            <a:r>
              <a:rPr lang="fa-IR" b="1">
                <a:effectLst>
                  <a:outerShdw blurRad="38100" dist="38100" dir="2700000" algn="tl">
                    <a:srgbClr val="FFFFFF"/>
                  </a:outerShdw>
                </a:effectLst>
                <a:cs typeface="B Roya" pitchFamily="2" charset="-78"/>
              </a:rPr>
              <a:t>مرحله 7 نظارت و ارزيابي نتايج</a:t>
            </a:r>
            <a:endParaRPr lang="en-US" b="1">
              <a:effectLst>
                <a:outerShdw blurRad="38100" dist="38100" dir="2700000" algn="tl">
                  <a:srgbClr val="FFFFFF"/>
                </a:outerShdw>
              </a:effectLst>
              <a:cs typeface="B Roya" pitchFamily="2" charset="-78"/>
            </a:endParaRPr>
          </a:p>
        </p:txBody>
      </p:sp>
    </p:spTree>
  </p:cSld>
  <p:clrMapOvr>
    <a:masterClrMapping/>
  </p:clrMapOvr>
  <p:transition spd="slow">
    <p:wheel spokes="8"/>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457200" y="604838"/>
            <a:ext cx="8229600" cy="627062"/>
          </a:xfrm>
          <a:noFill/>
          <a:ln/>
        </p:spPr>
        <p:txBody>
          <a:bodyPr/>
          <a:lstStyle/>
          <a:p>
            <a:r>
              <a:rPr lang="fa-IR" sz="3400" b="1">
                <a:solidFill>
                  <a:srgbClr val="000066"/>
                </a:solidFill>
                <a:cs typeface="B Roya" pitchFamily="2" charset="-78"/>
              </a:rPr>
              <a:t>نظارت و ارزيابي نتايج  </a:t>
            </a:r>
            <a:endParaRPr lang="en-US" sz="3400" b="1">
              <a:solidFill>
                <a:srgbClr val="000066"/>
              </a:solidFill>
              <a:cs typeface="B Roya" pitchFamily="2" charset="-78"/>
            </a:endParaRPr>
          </a:p>
        </p:txBody>
      </p:sp>
      <p:sp>
        <p:nvSpPr>
          <p:cNvPr id="473091" name="Rectangle 3"/>
          <p:cNvSpPr>
            <a:spLocks noGrp="1" noChangeArrowheads="1"/>
          </p:cNvSpPr>
          <p:nvPr>
            <p:ph type="body" sz="half" idx="1"/>
          </p:nvPr>
        </p:nvSpPr>
        <p:spPr>
          <a:xfrm>
            <a:off x="246063" y="1162050"/>
            <a:ext cx="8721725" cy="3479800"/>
          </a:xfrm>
          <a:noFill/>
          <a:ln/>
        </p:spPr>
        <p:txBody>
          <a:bodyPr>
            <a:normAutofit lnSpcReduction="10000"/>
          </a:bodyPr>
          <a:lstStyle/>
          <a:p>
            <a:pPr marL="0" indent="442913" algn="just" rtl="1">
              <a:lnSpc>
                <a:spcPct val="115000"/>
              </a:lnSpc>
              <a:spcBef>
                <a:spcPct val="15000"/>
              </a:spcBef>
              <a:buClr>
                <a:schemeClr val="accent2"/>
              </a:buClr>
              <a:buSzPct val="75000"/>
              <a:buFont typeface="Wingdings" pitchFamily="2" charset="2"/>
              <a:buNone/>
            </a:pPr>
            <a:r>
              <a:rPr lang="fa-IR" sz="3000" b="1" dirty="0">
                <a:solidFill>
                  <a:schemeClr val="accent2"/>
                </a:solidFill>
                <a:effectLst>
                  <a:outerShdw blurRad="38100" dist="38100" dir="2700000" algn="tl">
                    <a:srgbClr val="000000"/>
                  </a:outerShdw>
                </a:effectLst>
                <a:cs typeface="B Roya" pitchFamily="2" charset="-78"/>
              </a:rPr>
              <a:t>نظارت</a:t>
            </a:r>
            <a:r>
              <a:rPr lang="fa-IR" sz="3000" b="1" dirty="0">
                <a:solidFill>
                  <a:srgbClr val="660033"/>
                </a:solidFill>
                <a:effectLst>
                  <a:outerShdw blurRad="38100" dist="38100" dir="2700000" algn="tl">
                    <a:srgbClr val="000000"/>
                  </a:outerShdw>
                </a:effectLst>
                <a:cs typeface="B Roya" pitchFamily="2" charset="-78"/>
              </a:rPr>
              <a:t> </a:t>
            </a:r>
          </a:p>
          <a:p>
            <a:pPr marL="0" indent="442913" algn="just" rtl="1">
              <a:lnSpc>
                <a:spcPct val="115000"/>
              </a:lnSpc>
              <a:spcBef>
                <a:spcPct val="15000"/>
              </a:spcBef>
              <a:buClr>
                <a:schemeClr val="accent2"/>
              </a:buClr>
              <a:buSzPct val="75000"/>
              <a:buFont typeface="Wingdings" pitchFamily="2" charset="2"/>
              <a:buNone/>
            </a:pPr>
            <a:r>
              <a:rPr lang="fa-IR" sz="2600" b="1" dirty="0">
                <a:cs typeface="B Roya" pitchFamily="2" charset="-78"/>
              </a:rPr>
              <a:t>نظارت بر حسن اجراي طرح معمولا بر عهده خود اعضاي تيم است. </a:t>
            </a:r>
          </a:p>
          <a:p>
            <a:pPr marL="0" indent="442913" algn="just" rtl="1">
              <a:lnSpc>
                <a:spcPct val="115000"/>
              </a:lnSpc>
              <a:spcBef>
                <a:spcPct val="15000"/>
              </a:spcBef>
              <a:buClr>
                <a:schemeClr val="accent2"/>
              </a:buClr>
              <a:buSzPct val="75000"/>
              <a:buFont typeface="Wingdings" pitchFamily="2" charset="2"/>
              <a:buNone/>
            </a:pPr>
            <a:r>
              <a:rPr lang="fa-IR" sz="3000" b="1" dirty="0">
                <a:solidFill>
                  <a:schemeClr val="accent2"/>
                </a:solidFill>
                <a:effectLst>
                  <a:outerShdw blurRad="38100" dist="38100" dir="2700000" algn="tl">
                    <a:srgbClr val="000000"/>
                  </a:outerShdw>
                </a:effectLst>
                <a:cs typeface="B Roya" pitchFamily="2" charset="-78"/>
              </a:rPr>
              <a:t>ارزيابي</a:t>
            </a:r>
            <a:r>
              <a:rPr lang="fa-IR" sz="2600" b="1" dirty="0">
                <a:cs typeface="B Roya" pitchFamily="2" charset="-78"/>
              </a:rPr>
              <a:t> </a:t>
            </a:r>
          </a:p>
          <a:p>
            <a:pPr marL="0" indent="442913" algn="just" rtl="1">
              <a:lnSpc>
                <a:spcPct val="115000"/>
              </a:lnSpc>
              <a:spcBef>
                <a:spcPct val="15000"/>
              </a:spcBef>
              <a:buClr>
                <a:schemeClr val="accent2"/>
              </a:buClr>
              <a:buSzPct val="75000"/>
              <a:buFont typeface="Wingdings" pitchFamily="2" charset="2"/>
              <a:buNone/>
            </a:pPr>
            <a:r>
              <a:rPr lang="fa-IR" sz="2600" b="1" dirty="0">
                <a:cs typeface="B Roya" pitchFamily="2" charset="-78"/>
              </a:rPr>
              <a:t>ارزيابي نتايج حاصل از اجراي طرح در دوره هاي زماني مناسب صورت مي</a:t>
            </a:r>
            <a:r>
              <a:rPr lang="fa-IR" sz="2600" b="1" dirty="0">
                <a:cs typeface="Roya" pitchFamily="2" charset="-78"/>
              </a:rPr>
              <a:t>‌</a:t>
            </a:r>
            <a:r>
              <a:rPr lang="fa-IR" sz="2600" b="1" dirty="0">
                <a:cs typeface="B Roya" pitchFamily="2" charset="-78"/>
              </a:rPr>
              <a:t>پذيرد . </a:t>
            </a:r>
          </a:p>
          <a:p>
            <a:pPr marL="0" indent="442913" algn="just" rtl="1">
              <a:lnSpc>
                <a:spcPct val="115000"/>
              </a:lnSpc>
              <a:spcBef>
                <a:spcPct val="15000"/>
              </a:spcBef>
              <a:buClr>
                <a:schemeClr val="accent2"/>
              </a:buClr>
              <a:buSzPct val="75000"/>
              <a:buFont typeface="Wingdings" pitchFamily="2" charset="2"/>
              <a:buNone/>
            </a:pPr>
            <a:r>
              <a:rPr lang="fa-IR" sz="2600" b="1" dirty="0">
                <a:cs typeface="B Roya" pitchFamily="2" charset="-78"/>
              </a:rPr>
              <a:t>اين ارزيابي در جهت كنترل وقوع مجدد مساله و همچنين سنجش منافعي است كه عملا بدست آمده. </a:t>
            </a:r>
          </a:p>
        </p:txBody>
      </p:sp>
    </p:spTree>
  </p:cSld>
  <p:clrMapOvr>
    <a:masterClrMapping/>
  </p:clrMapOvr>
  <p:transition spd="slow">
    <p:circl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ctrTitle"/>
          </p:nvPr>
        </p:nvSpPr>
        <p:spPr>
          <a:noFill/>
          <a:ln/>
        </p:spPr>
        <p:txBody>
          <a:bodyPr/>
          <a:lstStyle/>
          <a:p>
            <a:r>
              <a:rPr lang="fa-IR" b="1">
                <a:effectLst>
                  <a:outerShdw blurRad="38100" dist="38100" dir="2700000" algn="tl">
                    <a:srgbClr val="FFFFFF"/>
                  </a:outerShdw>
                </a:effectLst>
                <a:cs typeface="B Roya" pitchFamily="2" charset="-78"/>
              </a:rPr>
              <a:t>مرحله 8 ادامه براي بهبود</a:t>
            </a:r>
            <a:endParaRPr lang="en-US" b="1">
              <a:effectLst>
                <a:outerShdw blurRad="38100" dist="38100" dir="2700000" algn="tl">
                  <a:srgbClr val="FFFFFF"/>
                </a:outerShdw>
              </a:effectLst>
              <a:cs typeface="B Roya" pitchFamily="2" charset="-78"/>
            </a:endParaRPr>
          </a:p>
        </p:txBody>
      </p:sp>
    </p:spTree>
  </p:cSld>
  <p:clrMapOvr>
    <a:masterClrMapping/>
  </p:clrMapOvr>
  <p:transition spd="slow">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84" name="Rectangle 24"/>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20" name="Slide Number Placeholder 2"/>
          <p:cNvSpPr>
            <a:spLocks noGrp="1"/>
          </p:cNvSpPr>
          <p:nvPr>
            <p:ph type="sldNum" sz="quarter" idx="12"/>
          </p:nvPr>
        </p:nvSpPr>
        <p:spPr/>
        <p:txBody>
          <a:bodyPr/>
          <a:lstStyle/>
          <a:p>
            <a:fld id="{3F9B7695-DF16-4495-8C0A-38DDA88AE66E}" type="slidenum">
              <a:rPr lang="tr-TR"/>
              <a:pPr/>
              <a:t>7</a:t>
            </a:fld>
            <a:endParaRPr lang="tr-TR"/>
          </a:p>
        </p:txBody>
      </p:sp>
      <p:grpSp>
        <p:nvGrpSpPr>
          <p:cNvPr id="2" name="Group 5"/>
          <p:cNvGrpSpPr>
            <a:grpSpLocks/>
          </p:cNvGrpSpPr>
          <p:nvPr/>
        </p:nvGrpSpPr>
        <p:grpSpPr bwMode="auto">
          <a:xfrm>
            <a:off x="663575" y="1460500"/>
            <a:ext cx="4318000" cy="4318000"/>
            <a:chOff x="0" y="0"/>
            <a:chExt cx="2720" cy="2720"/>
          </a:xfrm>
        </p:grpSpPr>
        <p:sp>
          <p:nvSpPr>
            <p:cNvPr id="66566" name="Rectangle 6"/>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66567" name="Line 7"/>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66568" name="Line 8"/>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66569" name="Rectangle 9"/>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66570" name="Rectangle 10"/>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66571" name="Rectangle 11"/>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66572" name="Text Box 12"/>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66573" name="Text Box 13"/>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66574" name="Text Box 14"/>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66575" name="Text Box 15"/>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66580" name="Line 20"/>
          <p:cNvSpPr>
            <a:spLocks noChangeShapeType="1"/>
          </p:cNvSpPr>
          <p:nvPr/>
        </p:nvSpPr>
        <p:spPr bwMode="auto">
          <a:xfrm flipV="1">
            <a:off x="3903663" y="1457325"/>
            <a:ext cx="1079500" cy="1079500"/>
          </a:xfrm>
          <a:prstGeom prst="line">
            <a:avLst/>
          </a:prstGeom>
          <a:noFill/>
          <a:ln w="28575">
            <a:solidFill>
              <a:schemeClr val="tx1"/>
            </a:solidFill>
            <a:round/>
            <a:headEnd/>
            <a:tailEnd/>
          </a:ln>
          <a:effectLst/>
        </p:spPr>
        <p:txBody>
          <a:bodyPr wrap="none" anchor="ctr"/>
          <a:lstStyle/>
          <a:p>
            <a:endParaRPr lang="fa-IR"/>
          </a:p>
        </p:txBody>
      </p:sp>
      <p:sp>
        <p:nvSpPr>
          <p:cNvPr id="66581" name="Text Box 21"/>
          <p:cNvSpPr txBox="1">
            <a:spLocks noChangeArrowheads="1"/>
          </p:cNvSpPr>
          <p:nvPr/>
        </p:nvSpPr>
        <p:spPr bwMode="auto">
          <a:xfrm>
            <a:off x="5589639" y="2406752"/>
            <a:ext cx="2693988" cy="519113"/>
          </a:xfrm>
          <a:prstGeom prst="rect">
            <a:avLst/>
          </a:prstGeom>
          <a:noFill/>
          <a:ln w="9525">
            <a:noFill/>
            <a:miter lim="800000"/>
            <a:headEnd/>
            <a:tailEnd/>
          </a:ln>
          <a:effectLst/>
        </p:spPr>
        <p:txBody>
          <a:bodyPr wrap="square">
            <a:spAutoFit/>
          </a:bodyPr>
          <a:lstStyle/>
          <a:p>
            <a:pPr algn="r" rtl="1"/>
            <a:r>
              <a:rPr lang="fa-IR" sz="2800" b="1" dirty="0" smtClean="0">
                <a:solidFill>
                  <a:srgbClr val="9999FF"/>
                </a:solidFill>
                <a:latin typeface="Century Gothic" pitchFamily="34" charset="0"/>
                <a:cs typeface="B Zar" pitchFamily="2" charset="-78"/>
              </a:rPr>
              <a:t>جواب اين بود!</a:t>
            </a:r>
            <a:endParaRPr lang="en-AU" sz="2800" b="1" dirty="0">
              <a:solidFill>
                <a:srgbClr val="9999FF"/>
              </a:solidFill>
              <a:latin typeface="Century Gothic" pitchFamily="34" charset="0"/>
              <a:cs typeface="B Zar" pitchFamily="2" charset="-78"/>
            </a:endParaRPr>
          </a:p>
        </p:txBody>
      </p:sp>
      <p:sp>
        <p:nvSpPr>
          <p:cNvPr id="66582" name="Line 22"/>
          <p:cNvSpPr>
            <a:spLocks noChangeShapeType="1"/>
          </p:cNvSpPr>
          <p:nvPr/>
        </p:nvSpPr>
        <p:spPr bwMode="auto">
          <a:xfrm flipH="1">
            <a:off x="5349875" y="1868488"/>
            <a:ext cx="3065463" cy="0"/>
          </a:xfrm>
          <a:prstGeom prst="line">
            <a:avLst/>
          </a:prstGeom>
          <a:noFill/>
          <a:ln w="9525">
            <a:solidFill>
              <a:srgbClr val="5F5F5F"/>
            </a:solidFill>
            <a:round/>
            <a:headEnd/>
            <a:tailEnd/>
          </a:ln>
          <a:effectLst/>
        </p:spPr>
        <p:txBody>
          <a:bodyPr wrap="none" anchor="ctr"/>
          <a:lstStyle/>
          <a:p>
            <a:endParaRPr lang="fa-I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66581"/>
                                        </p:tgtEl>
                                        <p:attrNameLst>
                                          <p:attrName>style.visibility</p:attrName>
                                        </p:attrNameLst>
                                      </p:cBhvr>
                                      <p:to>
                                        <p:strVal val="visible"/>
                                      </p:to>
                                    </p:set>
                                    <p:anim calcmode="lin" valueType="num">
                                      <p:cBhvr additive="base">
                                        <p:cTn id="7" dur="300" fill="hold"/>
                                        <p:tgtEl>
                                          <p:spTgt spid="66581"/>
                                        </p:tgtEl>
                                        <p:attrNameLst>
                                          <p:attrName>ppt_x</p:attrName>
                                        </p:attrNameLst>
                                      </p:cBhvr>
                                      <p:tavLst>
                                        <p:tav tm="0">
                                          <p:val>
                                            <p:strVal val="0-#ppt_w/2"/>
                                          </p:val>
                                        </p:tav>
                                        <p:tav tm="100000">
                                          <p:val>
                                            <p:strVal val="#ppt_x"/>
                                          </p:val>
                                        </p:tav>
                                      </p:tavLst>
                                    </p:anim>
                                    <p:anim calcmode="lin" valueType="num">
                                      <p:cBhvr additive="base">
                                        <p:cTn id="8" dur="300" fill="hold"/>
                                        <p:tgtEl>
                                          <p:spTgt spid="66581"/>
                                        </p:tgtEl>
                                        <p:attrNameLst>
                                          <p:attrName>ppt_y</p:attrName>
                                        </p:attrNameLst>
                                      </p:cBhvr>
                                      <p:tavLst>
                                        <p:tav tm="0">
                                          <p:val>
                                            <p:strVal val="0-#ppt_h/2"/>
                                          </p:val>
                                        </p:tav>
                                        <p:tav tm="100000">
                                          <p:val>
                                            <p:strVal val="#ppt_y"/>
                                          </p:val>
                                        </p:tav>
                                      </p:tavLst>
                                    </p:anim>
                                  </p:childTnLst>
                                </p:cTn>
                              </p:par>
                            </p:childTnLst>
                          </p:cTn>
                        </p:par>
                        <p:par>
                          <p:cTn id="9" fill="hold">
                            <p:stCondLst>
                              <p:cond delay="1200"/>
                            </p:stCondLst>
                            <p:childTnLst>
                              <p:par>
                                <p:cTn id="10" presetID="22" presetClass="entr" presetSubtype="8" fill="hold" grpId="0" nodeType="afterEffect">
                                  <p:stCondLst>
                                    <p:cond delay="3000"/>
                                  </p:stCondLst>
                                  <p:childTnLst>
                                    <p:set>
                                      <p:cBhvr>
                                        <p:cTn id="11" dur="1" fill="hold">
                                          <p:stCondLst>
                                            <p:cond delay="0"/>
                                          </p:stCondLst>
                                        </p:cTn>
                                        <p:tgtEl>
                                          <p:spTgt spid="66580"/>
                                        </p:tgtEl>
                                        <p:attrNameLst>
                                          <p:attrName>style.visibility</p:attrName>
                                        </p:attrNameLst>
                                      </p:cBhvr>
                                      <p:to>
                                        <p:strVal val="visible"/>
                                      </p:to>
                                    </p:set>
                                    <p:animEffect transition="in" filter="wipe(left)">
                                      <p:cBhvr>
                                        <p:cTn id="12" dur="500"/>
                                        <p:tgtEl>
                                          <p:spTgt spid="66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0" grpId="0" animBg="1"/>
      <p:bldP spid="66581"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428596" y="-285776"/>
            <a:ext cx="8229600" cy="1143000"/>
          </a:xfrm>
          <a:noFill/>
          <a:ln/>
        </p:spPr>
        <p:txBody>
          <a:bodyPr/>
          <a:lstStyle/>
          <a:p>
            <a:r>
              <a:rPr lang="fa-IR" b="1" dirty="0">
                <a:solidFill>
                  <a:schemeClr val="accent2"/>
                </a:solidFill>
                <a:effectLst>
                  <a:outerShdw blurRad="38100" dist="38100" dir="2700000" algn="tl">
                    <a:srgbClr val="000000"/>
                  </a:outerShdw>
                </a:effectLst>
                <a:cs typeface="B Roya" pitchFamily="2" charset="-78"/>
              </a:rPr>
              <a:t>تلاش در جهت بهبود</a:t>
            </a:r>
            <a:endParaRPr lang="en-US" b="1" dirty="0">
              <a:solidFill>
                <a:schemeClr val="accent2"/>
              </a:solidFill>
              <a:effectLst>
                <a:outerShdw blurRad="38100" dist="38100" dir="2700000" algn="tl">
                  <a:srgbClr val="000000"/>
                </a:outerShdw>
              </a:effectLst>
              <a:cs typeface="B Roya" pitchFamily="2" charset="-78"/>
            </a:endParaRPr>
          </a:p>
        </p:txBody>
      </p:sp>
      <p:grpSp>
        <p:nvGrpSpPr>
          <p:cNvPr id="2" name="Group 16"/>
          <p:cNvGrpSpPr/>
          <p:nvPr/>
        </p:nvGrpSpPr>
        <p:grpSpPr>
          <a:xfrm>
            <a:off x="0" y="1431909"/>
            <a:ext cx="9144000" cy="5426091"/>
            <a:chOff x="763588" y="2565400"/>
            <a:chExt cx="7121525" cy="4003675"/>
          </a:xfrm>
        </p:grpSpPr>
        <p:sp>
          <p:nvSpPr>
            <p:cNvPr id="475139" name="Line 3"/>
            <p:cNvSpPr>
              <a:spLocks noChangeShapeType="1"/>
            </p:cNvSpPr>
            <p:nvPr/>
          </p:nvSpPr>
          <p:spPr bwMode="auto">
            <a:xfrm flipV="1">
              <a:off x="1295400" y="2986088"/>
              <a:ext cx="0" cy="3076575"/>
            </a:xfrm>
            <a:prstGeom prst="line">
              <a:avLst/>
            </a:prstGeom>
            <a:noFill/>
            <a:ln w="50800">
              <a:solidFill>
                <a:schemeClr val="tx1"/>
              </a:solidFill>
              <a:round/>
              <a:headEnd/>
              <a:tailEnd type="stealth" w="med" len="med"/>
            </a:ln>
            <a:effectLst/>
          </p:spPr>
          <p:txBody>
            <a:bodyPr wrap="none" anchor="ctr"/>
            <a:lstStyle/>
            <a:p>
              <a:endParaRPr lang="fa-IR"/>
            </a:p>
          </p:txBody>
        </p:sp>
        <p:sp>
          <p:nvSpPr>
            <p:cNvPr id="475140" name="Line 4"/>
            <p:cNvSpPr>
              <a:spLocks noChangeShapeType="1"/>
            </p:cNvSpPr>
            <p:nvPr/>
          </p:nvSpPr>
          <p:spPr bwMode="auto">
            <a:xfrm>
              <a:off x="1295400" y="6062663"/>
              <a:ext cx="5762625" cy="0"/>
            </a:xfrm>
            <a:prstGeom prst="line">
              <a:avLst/>
            </a:prstGeom>
            <a:noFill/>
            <a:ln w="50800">
              <a:solidFill>
                <a:schemeClr val="tx1"/>
              </a:solidFill>
              <a:round/>
              <a:headEnd/>
              <a:tailEnd type="stealth" w="med" len="med"/>
            </a:ln>
            <a:effectLst/>
          </p:spPr>
          <p:txBody>
            <a:bodyPr wrap="none" anchor="ctr"/>
            <a:lstStyle/>
            <a:p>
              <a:endParaRPr lang="fa-IR"/>
            </a:p>
          </p:txBody>
        </p:sp>
        <p:sp>
          <p:nvSpPr>
            <p:cNvPr id="475141" name="Line 5"/>
            <p:cNvSpPr>
              <a:spLocks noChangeShapeType="1"/>
            </p:cNvSpPr>
            <p:nvPr/>
          </p:nvSpPr>
          <p:spPr bwMode="auto">
            <a:xfrm flipV="1">
              <a:off x="1331913" y="5589588"/>
              <a:ext cx="1223962" cy="0"/>
            </a:xfrm>
            <a:prstGeom prst="line">
              <a:avLst/>
            </a:prstGeom>
            <a:noFill/>
            <a:ln w="41275">
              <a:solidFill>
                <a:schemeClr val="tx1"/>
              </a:solidFill>
              <a:round/>
              <a:headEnd/>
              <a:tailEnd/>
            </a:ln>
            <a:effectLst/>
          </p:spPr>
          <p:txBody>
            <a:bodyPr wrap="none" anchor="ctr"/>
            <a:lstStyle/>
            <a:p>
              <a:endParaRPr lang="fa-IR"/>
            </a:p>
          </p:txBody>
        </p:sp>
        <p:sp>
          <p:nvSpPr>
            <p:cNvPr id="475142" name="Text Box 6"/>
            <p:cNvSpPr txBox="1">
              <a:spLocks noChangeArrowheads="1"/>
            </p:cNvSpPr>
            <p:nvPr/>
          </p:nvSpPr>
          <p:spPr bwMode="auto">
            <a:xfrm rot="-5400000">
              <a:off x="490537" y="2847976"/>
              <a:ext cx="1065213" cy="519112"/>
            </a:xfrm>
            <a:prstGeom prst="rect">
              <a:avLst/>
            </a:prstGeom>
            <a:noFill/>
            <a:ln w="9525">
              <a:noFill/>
              <a:miter lim="800000"/>
              <a:headEnd/>
              <a:tailEnd/>
            </a:ln>
            <a:effectLst/>
          </p:spPr>
          <p:txBody>
            <a:bodyPr wrap="none" anchor="ctr">
              <a:spAutoFit/>
            </a:bodyPr>
            <a:lstStyle/>
            <a:p>
              <a:pPr algn="ctr">
                <a:spcBef>
                  <a:spcPct val="50000"/>
                </a:spcBef>
              </a:pPr>
              <a:r>
                <a:rPr lang="fa-IR" sz="2800" b="1">
                  <a:latin typeface="Times New Roman" pitchFamily="18" charset="0"/>
                  <a:cs typeface="B Roya" pitchFamily="2" charset="-78"/>
                </a:rPr>
                <a:t>عملكرد</a:t>
              </a:r>
              <a:endParaRPr lang="en-US" altLang="en-US" sz="2800" b="1">
                <a:latin typeface="Times New Roman" pitchFamily="18" charset="0"/>
                <a:cs typeface="B Roya" pitchFamily="2" charset="-78"/>
              </a:endParaRPr>
            </a:p>
          </p:txBody>
        </p:sp>
        <p:sp>
          <p:nvSpPr>
            <p:cNvPr id="475143" name="Text Box 7"/>
            <p:cNvSpPr txBox="1">
              <a:spLocks noChangeArrowheads="1"/>
            </p:cNvSpPr>
            <p:nvPr/>
          </p:nvSpPr>
          <p:spPr bwMode="auto">
            <a:xfrm>
              <a:off x="6997700" y="6019800"/>
              <a:ext cx="887413" cy="549275"/>
            </a:xfrm>
            <a:prstGeom prst="rect">
              <a:avLst/>
            </a:prstGeom>
            <a:noFill/>
            <a:ln w="9525">
              <a:noFill/>
              <a:miter lim="800000"/>
              <a:headEnd/>
              <a:tailEnd/>
            </a:ln>
            <a:effectLst/>
          </p:spPr>
          <p:txBody>
            <a:bodyPr wrap="none" anchor="ctr">
              <a:spAutoFit/>
            </a:bodyPr>
            <a:lstStyle/>
            <a:p>
              <a:pPr algn="ctr">
                <a:spcBef>
                  <a:spcPct val="50000"/>
                </a:spcBef>
              </a:pPr>
              <a:r>
                <a:rPr lang="fa-IR" sz="3000" b="1">
                  <a:latin typeface="Times New Roman" pitchFamily="18" charset="0"/>
                  <a:cs typeface="B Roya" pitchFamily="2" charset="-78"/>
                </a:rPr>
                <a:t>زمان</a:t>
              </a:r>
              <a:r>
                <a:rPr lang="en-US" sz="3000" b="1">
                  <a:latin typeface="Times New Roman" pitchFamily="18" charset="0"/>
                  <a:cs typeface="B Roya" pitchFamily="2" charset="-78"/>
                </a:rPr>
                <a:t> </a:t>
              </a:r>
              <a:endParaRPr lang="en-US" altLang="en-US" sz="3000" b="1">
                <a:latin typeface="Times New Roman" pitchFamily="18" charset="0"/>
                <a:cs typeface="B Roya" pitchFamily="2" charset="-78"/>
              </a:endParaRPr>
            </a:p>
          </p:txBody>
        </p:sp>
        <p:sp>
          <p:nvSpPr>
            <p:cNvPr id="475144" name="Text Box 8"/>
            <p:cNvSpPr txBox="1">
              <a:spLocks noChangeArrowheads="1"/>
            </p:cNvSpPr>
            <p:nvPr/>
          </p:nvSpPr>
          <p:spPr bwMode="auto">
            <a:xfrm rot="-1419445">
              <a:off x="3779838" y="4581525"/>
              <a:ext cx="1798637" cy="579438"/>
            </a:xfrm>
            <a:prstGeom prst="rect">
              <a:avLst/>
            </a:prstGeom>
            <a:noFill/>
            <a:ln w="9525">
              <a:noFill/>
              <a:miter lim="800000"/>
              <a:headEnd/>
              <a:tailEnd/>
            </a:ln>
            <a:effectLst/>
          </p:spPr>
          <p:txBody>
            <a:bodyPr wrap="none">
              <a:spAutoFit/>
            </a:bodyPr>
            <a:lstStyle/>
            <a:p>
              <a:pPr algn="ctr">
                <a:spcBef>
                  <a:spcPct val="50000"/>
                </a:spcBef>
              </a:pPr>
              <a:r>
                <a:rPr lang="fa-IR" sz="3200" b="1">
                  <a:solidFill>
                    <a:schemeClr val="tx2"/>
                  </a:solidFill>
                  <a:latin typeface="Traffic" pitchFamily="2" charset="-78"/>
                  <a:cs typeface="B Roya" pitchFamily="2" charset="-78"/>
                </a:rPr>
                <a:t>بهبود </a:t>
              </a:r>
              <a:r>
                <a:rPr lang="fa-IR" altLang="en-US" sz="3200" b="1">
                  <a:solidFill>
                    <a:schemeClr val="tx2"/>
                  </a:solidFill>
                  <a:latin typeface="Traffic" pitchFamily="2" charset="-78"/>
                  <a:cs typeface="B Roya" pitchFamily="2" charset="-78"/>
                </a:rPr>
                <a:t>مستمر</a:t>
              </a:r>
              <a:endParaRPr lang="en-US" altLang="en-US" sz="3200" b="1">
                <a:solidFill>
                  <a:schemeClr val="tx2"/>
                </a:solidFill>
                <a:latin typeface="Traffic" pitchFamily="2" charset="-78"/>
                <a:cs typeface="B Roya" pitchFamily="2" charset="-78"/>
              </a:endParaRPr>
            </a:p>
          </p:txBody>
        </p:sp>
        <p:graphicFrame>
          <p:nvGraphicFramePr>
            <p:cNvPr id="475145" name="Object 9"/>
            <p:cNvGraphicFramePr>
              <a:graphicFrameLocks noChangeAspect="1"/>
            </p:cNvGraphicFramePr>
            <p:nvPr/>
          </p:nvGraphicFramePr>
          <p:xfrm>
            <a:off x="1692275" y="3189288"/>
            <a:ext cx="2555875" cy="1706562"/>
          </p:xfrm>
          <a:graphic>
            <a:graphicData uri="http://schemas.openxmlformats.org/presentationml/2006/ole">
              <p:oleObj spid="_x0000_s187401" name="Document" r:id="rId3" imgW="4572000" imgH="3203448" progId="Word.Document.8">
                <p:embed/>
              </p:oleObj>
            </a:graphicData>
          </a:graphic>
        </p:graphicFrame>
        <p:sp>
          <p:nvSpPr>
            <p:cNvPr id="475146" name="AutoShape 10"/>
            <p:cNvSpPr>
              <a:spLocks noChangeArrowheads="1"/>
            </p:cNvSpPr>
            <p:nvPr/>
          </p:nvSpPr>
          <p:spPr bwMode="auto">
            <a:xfrm rot="-2551339">
              <a:off x="3492500" y="2565400"/>
              <a:ext cx="228600" cy="1447800"/>
            </a:xfrm>
            <a:prstGeom prst="curvedLeftArrow">
              <a:avLst>
                <a:gd name="adj1" fmla="val 126667"/>
                <a:gd name="adj2" fmla="val 253333"/>
                <a:gd name="adj3" fmla="val 33333"/>
              </a:avLst>
            </a:prstGeom>
            <a:solidFill>
              <a:schemeClr val="accent1"/>
            </a:solidFill>
            <a:ln w="9525">
              <a:solidFill>
                <a:schemeClr val="tx1"/>
              </a:solidFill>
              <a:miter lim="800000"/>
              <a:headEnd/>
              <a:tailEnd/>
            </a:ln>
            <a:effectLst/>
          </p:spPr>
          <p:txBody>
            <a:bodyPr wrap="none" anchor="ctr"/>
            <a:lstStyle/>
            <a:p>
              <a:endParaRPr lang="fa-IR"/>
            </a:p>
          </p:txBody>
        </p:sp>
        <p:sp>
          <p:nvSpPr>
            <p:cNvPr id="475147" name="Line 11"/>
            <p:cNvSpPr>
              <a:spLocks noChangeShapeType="1"/>
            </p:cNvSpPr>
            <p:nvPr/>
          </p:nvSpPr>
          <p:spPr bwMode="auto">
            <a:xfrm>
              <a:off x="2555875" y="4941888"/>
              <a:ext cx="0" cy="647700"/>
            </a:xfrm>
            <a:prstGeom prst="line">
              <a:avLst/>
            </a:prstGeom>
            <a:noFill/>
            <a:ln w="9525">
              <a:solidFill>
                <a:schemeClr val="tx1"/>
              </a:solidFill>
              <a:round/>
              <a:headEnd/>
              <a:tailEnd/>
            </a:ln>
            <a:effectLst>
              <a:outerShdw dist="35921" dir="2700000" algn="ctr" rotWithShape="0">
                <a:schemeClr val="bg2"/>
              </a:outerShdw>
            </a:effectLst>
          </p:spPr>
          <p:txBody>
            <a:bodyPr/>
            <a:lstStyle/>
            <a:p>
              <a:endParaRPr lang="fa-IR"/>
            </a:p>
          </p:txBody>
        </p:sp>
        <p:sp>
          <p:nvSpPr>
            <p:cNvPr id="475148" name="Line 12"/>
            <p:cNvSpPr>
              <a:spLocks noChangeShapeType="1"/>
            </p:cNvSpPr>
            <p:nvPr/>
          </p:nvSpPr>
          <p:spPr bwMode="auto">
            <a:xfrm flipV="1">
              <a:off x="2551113" y="4941888"/>
              <a:ext cx="1223962" cy="0"/>
            </a:xfrm>
            <a:prstGeom prst="line">
              <a:avLst/>
            </a:prstGeom>
            <a:noFill/>
            <a:ln w="41275">
              <a:solidFill>
                <a:schemeClr val="tx1"/>
              </a:solidFill>
              <a:round/>
              <a:headEnd/>
              <a:tailEnd/>
            </a:ln>
            <a:effectLst/>
          </p:spPr>
          <p:txBody>
            <a:bodyPr wrap="none" anchor="ctr"/>
            <a:lstStyle/>
            <a:p>
              <a:endParaRPr lang="fa-IR"/>
            </a:p>
          </p:txBody>
        </p:sp>
        <p:sp>
          <p:nvSpPr>
            <p:cNvPr id="475149" name="Line 13"/>
            <p:cNvSpPr>
              <a:spLocks noChangeShapeType="1"/>
            </p:cNvSpPr>
            <p:nvPr/>
          </p:nvSpPr>
          <p:spPr bwMode="auto">
            <a:xfrm>
              <a:off x="3775075" y="4294188"/>
              <a:ext cx="0" cy="647700"/>
            </a:xfrm>
            <a:prstGeom prst="line">
              <a:avLst/>
            </a:prstGeom>
            <a:noFill/>
            <a:ln w="9525">
              <a:solidFill>
                <a:schemeClr val="tx1"/>
              </a:solidFill>
              <a:round/>
              <a:headEnd/>
              <a:tailEnd/>
            </a:ln>
            <a:effectLst>
              <a:outerShdw dist="35921" dir="2700000" algn="ctr" rotWithShape="0">
                <a:schemeClr val="bg2"/>
              </a:outerShdw>
            </a:effectLst>
          </p:spPr>
          <p:txBody>
            <a:bodyPr/>
            <a:lstStyle/>
            <a:p>
              <a:endParaRPr lang="fa-IR"/>
            </a:p>
          </p:txBody>
        </p:sp>
        <p:sp>
          <p:nvSpPr>
            <p:cNvPr id="475150" name="Line 14"/>
            <p:cNvSpPr>
              <a:spLocks noChangeShapeType="1"/>
            </p:cNvSpPr>
            <p:nvPr/>
          </p:nvSpPr>
          <p:spPr bwMode="auto">
            <a:xfrm flipV="1">
              <a:off x="3775075" y="4292600"/>
              <a:ext cx="1223963" cy="0"/>
            </a:xfrm>
            <a:prstGeom prst="line">
              <a:avLst/>
            </a:prstGeom>
            <a:noFill/>
            <a:ln w="41275">
              <a:solidFill>
                <a:schemeClr val="tx1"/>
              </a:solidFill>
              <a:round/>
              <a:headEnd/>
              <a:tailEnd/>
            </a:ln>
            <a:effectLst/>
          </p:spPr>
          <p:txBody>
            <a:bodyPr wrap="none" anchor="ctr"/>
            <a:lstStyle/>
            <a:p>
              <a:endParaRPr lang="fa-IR"/>
            </a:p>
          </p:txBody>
        </p:sp>
        <p:sp>
          <p:nvSpPr>
            <p:cNvPr id="475151" name="Line 15"/>
            <p:cNvSpPr>
              <a:spLocks noChangeShapeType="1"/>
            </p:cNvSpPr>
            <p:nvPr/>
          </p:nvSpPr>
          <p:spPr bwMode="auto">
            <a:xfrm>
              <a:off x="4999038" y="3644900"/>
              <a:ext cx="0" cy="647700"/>
            </a:xfrm>
            <a:prstGeom prst="line">
              <a:avLst/>
            </a:prstGeom>
            <a:noFill/>
            <a:ln w="9525">
              <a:solidFill>
                <a:schemeClr val="tx1"/>
              </a:solidFill>
              <a:round/>
              <a:headEnd/>
              <a:tailEnd/>
            </a:ln>
            <a:effectLst>
              <a:outerShdw dist="35921" dir="2700000" algn="ctr" rotWithShape="0">
                <a:schemeClr val="bg2"/>
              </a:outerShdw>
            </a:effectLst>
          </p:spPr>
          <p:txBody>
            <a:bodyPr/>
            <a:lstStyle/>
            <a:p>
              <a:endParaRPr lang="fa-IR"/>
            </a:p>
          </p:txBody>
        </p:sp>
        <p:sp>
          <p:nvSpPr>
            <p:cNvPr id="475152" name="Line 16"/>
            <p:cNvSpPr>
              <a:spLocks noChangeShapeType="1"/>
            </p:cNvSpPr>
            <p:nvPr/>
          </p:nvSpPr>
          <p:spPr bwMode="auto">
            <a:xfrm flipV="1">
              <a:off x="5000625" y="3644900"/>
              <a:ext cx="1223963" cy="0"/>
            </a:xfrm>
            <a:prstGeom prst="line">
              <a:avLst/>
            </a:prstGeom>
            <a:noFill/>
            <a:ln w="41275">
              <a:solidFill>
                <a:schemeClr val="tx1"/>
              </a:solidFill>
              <a:round/>
              <a:headEnd/>
              <a:tailEnd type="stealth" w="lg" len="lg"/>
            </a:ln>
            <a:effectLst/>
          </p:spPr>
          <p:txBody>
            <a:bodyPr wrap="none" anchor="ctr"/>
            <a:lstStyle/>
            <a:p>
              <a:endParaRPr lang="fa-IR"/>
            </a:p>
          </p:txBody>
        </p:sp>
      </p:grpSp>
    </p:spTree>
  </p:cSld>
  <p:clrMapOvr>
    <a:masterClrMapping/>
  </p:clrMapOvr>
  <p:transition spd="slow">
    <p:strips/>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eaLnBrk="1" hangingPunct="1">
              <a:defRPr/>
            </a:pPr>
            <a:r>
              <a:rPr lang="ar-SA" altLang="ja-JP" sz="3600" b="1" dirty="0" smtClean="0">
                <a:cs typeface="Zar" pitchFamily="2" charset="-78"/>
              </a:rPr>
              <a:t>ابزارهاي </a:t>
            </a:r>
            <a:r>
              <a:rPr lang="fa-IR" altLang="ja-JP" sz="3600" b="1" dirty="0" smtClean="0">
                <a:cs typeface="Zar" pitchFamily="2" charset="-78"/>
              </a:rPr>
              <a:t>خلاقيت</a:t>
            </a:r>
            <a:endParaRPr lang="en-US" dirty="0" smtClean="0"/>
          </a:p>
        </p:txBody>
      </p:sp>
      <p:sp>
        <p:nvSpPr>
          <p:cNvPr id="307203" name="Rectangle 3"/>
          <p:cNvSpPr>
            <a:spLocks noGrp="1" noChangeArrowheads="1"/>
          </p:cNvSpPr>
          <p:nvPr>
            <p:ph sz="quarter" idx="1"/>
          </p:nvPr>
        </p:nvSpPr>
        <p:spPr>
          <a:xfrm>
            <a:off x="468313" y="2060575"/>
            <a:ext cx="8229600" cy="4456113"/>
          </a:xfrm>
        </p:spPr>
        <p:txBody>
          <a:bodyPr/>
          <a:lstStyle/>
          <a:p>
            <a:pPr marL="609600" indent="-609600" algn="r" rtl="1" eaLnBrk="1" hangingPunct="1"/>
            <a:r>
              <a:rPr lang="ar-SA" altLang="ja-JP" b="1" dirty="0" smtClean="0">
                <a:cs typeface="Zar" pitchFamily="2" charset="-78"/>
              </a:rPr>
              <a:t>ابزارهاي خلاقيت</a:t>
            </a:r>
          </a:p>
          <a:p>
            <a:pPr marL="609600" indent="-609600" algn="r" rtl="1" eaLnBrk="1" hangingPunct="1">
              <a:buFontTx/>
              <a:buNone/>
            </a:pPr>
            <a:r>
              <a:rPr lang="fa-IR" altLang="ja-JP" b="1" dirty="0" smtClean="0">
                <a:ea typeface="ＭＳ Ｐゴシック" pitchFamily="34" charset="-128"/>
                <a:cs typeface="Zar" pitchFamily="2" charset="-78"/>
              </a:rPr>
              <a:t> </a:t>
            </a:r>
            <a:r>
              <a:rPr lang="en-US" altLang="ja-JP" b="1" dirty="0" smtClean="0">
                <a:ea typeface="ＭＳ Ｐゴシック" pitchFamily="34" charset="-128"/>
                <a:cs typeface="Zar" pitchFamily="2" charset="-78"/>
              </a:rPr>
              <a:t>       </a:t>
            </a:r>
            <a:r>
              <a:rPr lang="ar-SA" altLang="ja-JP" b="1" dirty="0" smtClean="0">
                <a:cs typeface="Zar" pitchFamily="2" charset="-78"/>
              </a:rPr>
              <a:t>ابزارهاي خلاقيت فردي </a:t>
            </a:r>
          </a:p>
          <a:p>
            <a:pPr marL="609600" indent="-609600" algn="r" rtl="1" eaLnBrk="1" hangingPunct="1">
              <a:buFontTx/>
              <a:buNone/>
            </a:pPr>
            <a:r>
              <a:rPr lang="fa-IR" altLang="ja-JP" b="1" dirty="0" smtClean="0">
                <a:cs typeface="Zar" pitchFamily="2" charset="-78"/>
              </a:rPr>
              <a:t> </a:t>
            </a:r>
            <a:r>
              <a:rPr lang="en-US" altLang="ja-JP" b="1" dirty="0" smtClean="0">
                <a:ea typeface="ＭＳ Ｐゴシック" pitchFamily="34" charset="-128"/>
              </a:rPr>
              <a:t>       </a:t>
            </a:r>
            <a:r>
              <a:rPr lang="ar-SA" altLang="ja-JP" b="1" dirty="0" smtClean="0">
                <a:cs typeface="Zar" pitchFamily="2" charset="-78"/>
              </a:rPr>
              <a:t>ابزارهاي خلاقيت گروهي</a:t>
            </a:r>
            <a:endParaRPr lang="en-US" altLang="ja-JP" b="1" dirty="0" smtClean="0">
              <a:ea typeface="ＭＳ Ｐゴシック" pitchFamily="34" charset="-128"/>
            </a:endParaRPr>
          </a:p>
          <a:p>
            <a:pPr marL="609600" indent="-609600" algn="r" rtl="1" eaLnBrk="1" hangingPunct="1">
              <a:buFontTx/>
              <a:buNone/>
            </a:pPr>
            <a:endParaRPr lang="en-US" dirty="0" smtClean="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pPr eaLnBrk="1" hangingPunct="1">
              <a:defRPr/>
            </a:pPr>
            <a:r>
              <a:rPr lang="fa-IR" altLang="ja-JP" sz="4000" b="1" smtClean="0">
                <a:cs typeface="Zar" pitchFamily="2" charset="-78"/>
              </a:rPr>
              <a:t>خلاقيت و ابزارهاي خلاقيت</a:t>
            </a:r>
            <a:r>
              <a:rPr lang="fa-IR" altLang="ja-JP" smtClean="0"/>
              <a:t> </a:t>
            </a:r>
            <a:endParaRPr lang="en-US" dirty="0" smtClean="0"/>
          </a:p>
        </p:txBody>
      </p:sp>
      <p:sp>
        <p:nvSpPr>
          <p:cNvPr id="352259" name="Rectangle 3"/>
          <p:cNvSpPr>
            <a:spLocks noGrp="1" noChangeArrowheads="1"/>
          </p:cNvSpPr>
          <p:nvPr>
            <p:ph sz="quarter" idx="1"/>
          </p:nvPr>
        </p:nvSpPr>
        <p:spPr/>
        <p:txBody>
          <a:bodyPr/>
          <a:lstStyle/>
          <a:p>
            <a:pPr algn="r" rtl="1" eaLnBrk="1" hangingPunct="1"/>
            <a:r>
              <a:rPr lang="ar-SA" altLang="ja-JP" sz="2800" b="1" smtClean="0">
                <a:cs typeface="Zar" pitchFamily="2" charset="-78"/>
              </a:rPr>
              <a:t>خلاقيت يعني ديدن به نوعي ديگر.</a:t>
            </a:r>
          </a:p>
          <a:p>
            <a:pPr algn="r" rtl="1" eaLnBrk="1" hangingPunct="1"/>
            <a:r>
              <a:rPr lang="ar-SA" altLang="ja-JP" sz="2800" b="1" smtClean="0">
                <a:cs typeface="Zar" pitchFamily="2" charset="-78"/>
              </a:rPr>
              <a:t> خلاقيت يعني رهايي از عادت</a:t>
            </a:r>
            <a:r>
              <a:rPr lang="ar-SA" altLang="ja-JP" sz="2800" b="1" smtClean="0"/>
              <a:t>‌</a:t>
            </a:r>
            <a:r>
              <a:rPr lang="ar-SA" altLang="ja-JP" sz="2800" b="1" smtClean="0">
                <a:cs typeface="Zar" pitchFamily="2" charset="-78"/>
              </a:rPr>
              <a:t>هاي ذهني.</a:t>
            </a:r>
          </a:p>
          <a:p>
            <a:pPr algn="r" rtl="1" eaLnBrk="1" hangingPunct="1"/>
            <a:r>
              <a:rPr lang="ar-SA" altLang="ja-JP" sz="2800" b="1" smtClean="0">
                <a:cs typeface="Zar" pitchFamily="2" charset="-78"/>
              </a:rPr>
              <a:t> خلاقيت يعني </a:t>
            </a:r>
            <a:r>
              <a:rPr lang="fa-IR" altLang="ja-JP" sz="2800" b="1" smtClean="0">
                <a:cs typeface="Zar" pitchFamily="2" charset="-78"/>
              </a:rPr>
              <a:t>فرايند</a:t>
            </a:r>
            <a:r>
              <a:rPr lang="ar-SA" altLang="ja-JP" sz="2800" b="1" smtClean="0">
                <a:cs typeface="Zar" pitchFamily="2" charset="-78"/>
              </a:rPr>
              <a:t> تغيير، توسعه و تكامل در سازمان</a:t>
            </a:r>
            <a:r>
              <a:rPr lang="fa-IR" altLang="ja-JP" sz="2800" b="1" smtClean="0">
                <a:cs typeface="Zar" pitchFamily="2" charset="-78"/>
              </a:rPr>
              <a:t>دهي</a:t>
            </a:r>
            <a:r>
              <a:rPr lang="ar-SA" altLang="ja-JP" sz="2800" b="1" smtClean="0">
                <a:cs typeface="Zar" pitchFamily="2" charset="-78"/>
              </a:rPr>
              <a:t> حيات ذهني.</a:t>
            </a:r>
          </a:p>
          <a:p>
            <a:pPr algn="r" rtl="1" eaLnBrk="1" hangingPunct="1"/>
            <a:r>
              <a:rPr lang="ar-SA" altLang="ja-JP" sz="2800" b="1" smtClean="0">
                <a:cs typeface="Zar" pitchFamily="2" charset="-78"/>
              </a:rPr>
              <a:t>خلاقيت يعني دور شدن از چيزهاي واضح و معمولي يا قطع رابطه با تفكر مبتني بر عادت.</a:t>
            </a:r>
          </a:p>
          <a:p>
            <a:pPr algn="r" rtl="1" eaLnBrk="1" hangingPunct="1"/>
            <a:r>
              <a:rPr lang="ar-SA" altLang="ja-JP" sz="2800" b="1" smtClean="0">
                <a:cs typeface="Zar" pitchFamily="2" charset="-78"/>
              </a:rPr>
              <a:t> خلاقيت يعني نگاهي متفاوت به پديده</a:t>
            </a:r>
            <a:r>
              <a:rPr lang="ar-SA" altLang="ja-JP" sz="2800" b="1" smtClean="0"/>
              <a:t>‌</a:t>
            </a:r>
            <a:r>
              <a:rPr lang="ar-SA" altLang="ja-JP" sz="2800" b="1" smtClean="0">
                <a:cs typeface="Zar" pitchFamily="2" charset="-78"/>
              </a:rPr>
              <a:t>هايي</a:t>
            </a:r>
            <a:r>
              <a:rPr lang="fa-IR" altLang="ja-JP" sz="2800" b="1" smtClean="0">
                <a:cs typeface="Zar" pitchFamily="2" charset="-78"/>
              </a:rPr>
              <a:t> </a:t>
            </a:r>
            <a:r>
              <a:rPr lang="ar-SA" altLang="ja-JP" sz="2800" b="1" smtClean="0">
                <a:cs typeface="Zar" pitchFamily="2" charset="-78"/>
              </a:rPr>
              <a:t>كه ساير مردم نيز آنها را مي</a:t>
            </a:r>
            <a:r>
              <a:rPr lang="ar-SA" altLang="ja-JP" sz="2800" b="1" smtClean="0"/>
              <a:t>‌</a:t>
            </a:r>
            <a:r>
              <a:rPr lang="ar-SA" altLang="ja-JP" sz="2800" b="1" smtClean="0">
                <a:cs typeface="Zar" pitchFamily="2" charset="-78"/>
              </a:rPr>
              <a:t>نگرند.</a:t>
            </a:r>
            <a:endParaRPr lang="en-US" sz="2800" b="1" smtClean="0">
              <a:cs typeface="Zar"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blinds(horizontal)">
                                      <p:cBhvr>
                                        <p:cTn id="7" dur="500"/>
                                        <p:tgtEl>
                                          <p:spTgt spid="352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2259">
                                            <p:txEl>
                                              <p:pRg st="1" end="1"/>
                                            </p:txEl>
                                          </p:spTgt>
                                        </p:tgtEl>
                                        <p:attrNameLst>
                                          <p:attrName>style.visibility</p:attrName>
                                        </p:attrNameLst>
                                      </p:cBhvr>
                                      <p:to>
                                        <p:strVal val="visible"/>
                                      </p:to>
                                    </p:set>
                                    <p:animEffect transition="in" filter="blinds(horizontal)">
                                      <p:cBhvr>
                                        <p:cTn id="12" dur="500"/>
                                        <p:tgtEl>
                                          <p:spTgt spid="352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2259">
                                            <p:txEl>
                                              <p:pRg st="2" end="2"/>
                                            </p:txEl>
                                          </p:spTgt>
                                        </p:tgtEl>
                                        <p:attrNameLst>
                                          <p:attrName>style.visibility</p:attrName>
                                        </p:attrNameLst>
                                      </p:cBhvr>
                                      <p:to>
                                        <p:strVal val="visible"/>
                                      </p:to>
                                    </p:set>
                                    <p:animEffect transition="in" filter="blinds(horizontal)">
                                      <p:cBhvr>
                                        <p:cTn id="17" dur="500"/>
                                        <p:tgtEl>
                                          <p:spTgt spid="352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2259">
                                            <p:txEl>
                                              <p:pRg st="3" end="3"/>
                                            </p:txEl>
                                          </p:spTgt>
                                        </p:tgtEl>
                                        <p:attrNameLst>
                                          <p:attrName>style.visibility</p:attrName>
                                        </p:attrNameLst>
                                      </p:cBhvr>
                                      <p:to>
                                        <p:strVal val="visible"/>
                                      </p:to>
                                    </p:set>
                                    <p:animEffect transition="in" filter="blinds(horizontal)">
                                      <p:cBhvr>
                                        <p:cTn id="22" dur="500"/>
                                        <p:tgtEl>
                                          <p:spTgt spid="352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2259">
                                            <p:txEl>
                                              <p:pRg st="4" end="4"/>
                                            </p:txEl>
                                          </p:spTgt>
                                        </p:tgtEl>
                                        <p:attrNameLst>
                                          <p:attrName>style.visibility</p:attrName>
                                        </p:attrNameLst>
                                      </p:cBhvr>
                                      <p:to>
                                        <p:strVal val="visible"/>
                                      </p:to>
                                    </p:set>
                                    <p:animEffect transition="in" filter="blinds(horizontal)">
                                      <p:cBhvr>
                                        <p:cTn id="27" dur="500"/>
                                        <p:tgtEl>
                                          <p:spTgt spid="352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fa-IR" b="1" smtClean="0">
                <a:cs typeface="Zar" pitchFamily="2" charset="-78"/>
              </a:rPr>
              <a:t>منابع خلاقيت</a:t>
            </a:r>
            <a:endParaRPr lang="en-US" b="1" dirty="0" smtClean="0">
              <a:cs typeface="Zar" pitchFamily="2" charset="-78"/>
            </a:endParaRPr>
          </a:p>
        </p:txBody>
      </p:sp>
      <p:sp>
        <p:nvSpPr>
          <p:cNvPr id="353283" name="Rectangle 3"/>
          <p:cNvSpPr>
            <a:spLocks noGrp="1" noChangeArrowheads="1"/>
          </p:cNvSpPr>
          <p:nvPr>
            <p:ph sz="quarter" idx="1"/>
          </p:nvPr>
        </p:nvSpPr>
        <p:spPr/>
        <p:txBody>
          <a:bodyPr/>
          <a:lstStyle/>
          <a:p>
            <a:pPr marL="1371600" lvl="2" indent="-457200" algn="r" rtl="1" eaLnBrk="1" hangingPunct="1"/>
            <a:r>
              <a:rPr lang="ar-SA" altLang="ja-JP" sz="2800" b="1" smtClean="0">
                <a:cs typeface="Zar" pitchFamily="2" charset="-78"/>
              </a:rPr>
              <a:t>معصوميت</a:t>
            </a:r>
          </a:p>
          <a:p>
            <a:pPr marL="1371600" lvl="2" indent="-457200" algn="r" rtl="1" eaLnBrk="1" hangingPunct="1"/>
            <a:r>
              <a:rPr lang="ar-SA" altLang="ja-JP" sz="2800" b="1" smtClean="0">
                <a:cs typeface="Zar" pitchFamily="2" charset="-78"/>
              </a:rPr>
              <a:t>تجربه</a:t>
            </a:r>
          </a:p>
          <a:p>
            <a:pPr marL="1371600" lvl="2" indent="-457200" algn="r" rtl="1" eaLnBrk="1" hangingPunct="1"/>
            <a:r>
              <a:rPr lang="ar-SA" altLang="ja-JP" sz="2800" b="1" smtClean="0">
                <a:cs typeface="Zar" pitchFamily="2" charset="-78"/>
              </a:rPr>
              <a:t>انگيزش</a:t>
            </a:r>
          </a:p>
          <a:p>
            <a:pPr marL="1371600" lvl="2" indent="-457200" algn="r" rtl="1" eaLnBrk="1" hangingPunct="1"/>
            <a:r>
              <a:rPr lang="ar-SA" altLang="ja-JP" sz="2800" b="1" smtClean="0">
                <a:cs typeface="Zar" pitchFamily="2" charset="-78"/>
              </a:rPr>
              <a:t>داوري تنظيم شده</a:t>
            </a:r>
          </a:p>
          <a:p>
            <a:pPr marL="1371600" lvl="2" indent="-457200" algn="r" rtl="1" eaLnBrk="1" hangingPunct="1"/>
            <a:r>
              <a:rPr lang="ar-SA" altLang="ja-JP" sz="2800" b="1" smtClean="0">
                <a:cs typeface="Zar" pitchFamily="2" charset="-78"/>
              </a:rPr>
              <a:t>اتفاق و پيشامد</a:t>
            </a:r>
          </a:p>
          <a:p>
            <a:pPr marL="1371600" lvl="2" indent="-457200" algn="r" rtl="1" eaLnBrk="1" hangingPunct="1"/>
            <a:r>
              <a:rPr lang="ar-SA" altLang="ja-JP" sz="2800" b="1" smtClean="0">
                <a:cs typeface="Zar" pitchFamily="2" charset="-78"/>
              </a:rPr>
              <a:t>اشتباه و جنون</a:t>
            </a:r>
          </a:p>
          <a:p>
            <a:pPr marL="1371600" lvl="2" indent="-457200" algn="r" rtl="1" eaLnBrk="1" hangingPunct="1"/>
            <a:r>
              <a:rPr lang="ar-SA" altLang="ja-JP" sz="2800" b="1" smtClean="0"/>
              <a:t>‌‌</a:t>
            </a:r>
            <a:r>
              <a:rPr lang="ar-SA" altLang="ja-JP" sz="2800" b="1" smtClean="0">
                <a:cs typeface="Zar" pitchFamily="2" charset="-78"/>
              </a:rPr>
              <a:t>رهايي</a:t>
            </a:r>
          </a:p>
          <a:p>
            <a:pPr marL="1371600" lvl="2" indent="-457200" algn="r" rtl="1" eaLnBrk="1" hangingPunct="1"/>
            <a:r>
              <a:rPr lang="ar-SA" altLang="ja-JP" sz="2800" b="1" smtClean="0">
                <a:cs typeface="Zar" pitchFamily="2" charset="-78"/>
              </a:rPr>
              <a:t>گريزانديشي</a:t>
            </a:r>
            <a:endParaRPr lang="en-US" sz="2800" b="1" smtClean="0">
              <a:cs typeface="Zar"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500" fill="hold"/>
                                        <p:tgtEl>
                                          <p:spTgt spid="3532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328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32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53283">
                                            <p:txEl>
                                              <p:pRg st="1" end="1"/>
                                            </p:txEl>
                                          </p:spTgt>
                                        </p:tgtEl>
                                        <p:attrNameLst>
                                          <p:attrName>style.visibility</p:attrName>
                                        </p:attrNameLst>
                                      </p:cBhvr>
                                      <p:to>
                                        <p:strVal val="visible"/>
                                      </p:to>
                                    </p:set>
                                    <p:anim calcmode="lin" valueType="num">
                                      <p:cBhvr>
                                        <p:cTn id="14" dur="500" fill="hold"/>
                                        <p:tgtEl>
                                          <p:spTgt spid="35328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5328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532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53283">
                                            <p:txEl>
                                              <p:pRg st="2" end="2"/>
                                            </p:txEl>
                                          </p:spTgt>
                                        </p:tgtEl>
                                        <p:attrNameLst>
                                          <p:attrName>style.visibility</p:attrName>
                                        </p:attrNameLst>
                                      </p:cBhvr>
                                      <p:to>
                                        <p:strVal val="visible"/>
                                      </p:to>
                                    </p:set>
                                    <p:anim calcmode="lin" valueType="num">
                                      <p:cBhvr>
                                        <p:cTn id="21" dur="500" fill="hold"/>
                                        <p:tgtEl>
                                          <p:spTgt spid="35328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5328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532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53283">
                                            <p:txEl>
                                              <p:pRg st="3" end="3"/>
                                            </p:txEl>
                                          </p:spTgt>
                                        </p:tgtEl>
                                        <p:attrNameLst>
                                          <p:attrName>style.visibility</p:attrName>
                                        </p:attrNameLst>
                                      </p:cBhvr>
                                      <p:to>
                                        <p:strVal val="visible"/>
                                      </p:to>
                                    </p:set>
                                    <p:anim calcmode="lin" valueType="num">
                                      <p:cBhvr>
                                        <p:cTn id="28" dur="500" fill="hold"/>
                                        <p:tgtEl>
                                          <p:spTgt spid="35328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5328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532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53283">
                                            <p:txEl>
                                              <p:pRg st="4" end="4"/>
                                            </p:txEl>
                                          </p:spTgt>
                                        </p:tgtEl>
                                        <p:attrNameLst>
                                          <p:attrName>style.visibility</p:attrName>
                                        </p:attrNameLst>
                                      </p:cBhvr>
                                      <p:to>
                                        <p:strVal val="visible"/>
                                      </p:to>
                                    </p:set>
                                    <p:anim calcmode="lin" valueType="num">
                                      <p:cBhvr>
                                        <p:cTn id="35" dur="500" fill="hold"/>
                                        <p:tgtEl>
                                          <p:spTgt spid="35328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5328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5328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53283">
                                            <p:txEl>
                                              <p:pRg st="5" end="5"/>
                                            </p:txEl>
                                          </p:spTgt>
                                        </p:tgtEl>
                                        <p:attrNameLst>
                                          <p:attrName>style.visibility</p:attrName>
                                        </p:attrNameLst>
                                      </p:cBhvr>
                                      <p:to>
                                        <p:strVal val="visible"/>
                                      </p:to>
                                    </p:set>
                                    <p:anim calcmode="lin" valueType="num">
                                      <p:cBhvr>
                                        <p:cTn id="42" dur="500" fill="hold"/>
                                        <p:tgtEl>
                                          <p:spTgt spid="35328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5328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5328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53283">
                                            <p:txEl>
                                              <p:pRg st="6" end="6"/>
                                            </p:txEl>
                                          </p:spTgt>
                                        </p:tgtEl>
                                        <p:attrNameLst>
                                          <p:attrName>style.visibility</p:attrName>
                                        </p:attrNameLst>
                                      </p:cBhvr>
                                      <p:to>
                                        <p:strVal val="visible"/>
                                      </p:to>
                                    </p:set>
                                    <p:anim calcmode="lin" valueType="num">
                                      <p:cBhvr>
                                        <p:cTn id="49" dur="500" fill="hold"/>
                                        <p:tgtEl>
                                          <p:spTgt spid="35328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5328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5328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53283">
                                            <p:txEl>
                                              <p:pRg st="7" end="7"/>
                                            </p:txEl>
                                          </p:spTgt>
                                        </p:tgtEl>
                                        <p:attrNameLst>
                                          <p:attrName>style.visibility</p:attrName>
                                        </p:attrNameLst>
                                      </p:cBhvr>
                                      <p:to>
                                        <p:strVal val="visible"/>
                                      </p:to>
                                    </p:set>
                                    <p:anim calcmode="lin" valueType="num">
                                      <p:cBhvr>
                                        <p:cTn id="56" dur="500" fill="hold"/>
                                        <p:tgtEl>
                                          <p:spTgt spid="35328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5328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532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title"/>
          </p:nvPr>
        </p:nvSpPr>
        <p:spPr>
          <a:xfrm>
            <a:off x="500034" y="0"/>
            <a:ext cx="8243887" cy="1008063"/>
          </a:xfrm>
        </p:spPr>
        <p:txBody>
          <a:bodyPr/>
          <a:lstStyle/>
          <a:p>
            <a:pPr eaLnBrk="1" hangingPunct="1">
              <a:defRPr/>
            </a:pPr>
            <a:r>
              <a:rPr lang="fa-IR" b="1" dirty="0" smtClean="0">
                <a:cs typeface="Zar" pitchFamily="2" charset="-78"/>
              </a:rPr>
              <a:t>تکنيک</a:t>
            </a:r>
            <a:r>
              <a:rPr lang="fa-IR" b="1" dirty="0" smtClean="0"/>
              <a:t>‌</a:t>
            </a:r>
            <a:r>
              <a:rPr lang="fa-IR" b="1" dirty="0" smtClean="0">
                <a:cs typeface="Zar" pitchFamily="2" charset="-78"/>
              </a:rPr>
              <a:t>هاي خلاقيت</a:t>
            </a:r>
            <a:endParaRPr lang="en-US" b="1" dirty="0" smtClean="0">
              <a:cs typeface="Zar" pitchFamily="2" charset="-78"/>
            </a:endParaRPr>
          </a:p>
        </p:txBody>
      </p:sp>
      <p:sp>
        <p:nvSpPr>
          <p:cNvPr id="312322" name="Rectangle 2"/>
          <p:cNvSpPr>
            <a:spLocks noGrp="1" noChangeArrowheads="1"/>
          </p:cNvSpPr>
          <p:nvPr>
            <p:ph sz="quarter" idx="1"/>
          </p:nvPr>
        </p:nvSpPr>
        <p:spPr>
          <a:xfrm>
            <a:off x="457200" y="1700213"/>
            <a:ext cx="8229600" cy="4356100"/>
          </a:xfrm>
        </p:spPr>
        <p:txBody>
          <a:bodyPr/>
          <a:lstStyle/>
          <a:p>
            <a:pPr marL="361950" indent="-266700" algn="r" rtl="1" eaLnBrk="1" hangingPunct="1">
              <a:buFontTx/>
              <a:buNone/>
            </a:pPr>
            <a:r>
              <a:rPr lang="ar-SA" altLang="ja-JP" sz="3600" b="1" dirty="0" smtClean="0">
                <a:cs typeface="Zar" pitchFamily="2" charset="-78"/>
              </a:rPr>
              <a:t>تکنيک</a:t>
            </a:r>
            <a:r>
              <a:rPr lang="ar-SA" altLang="ja-JP" sz="3600" b="1" dirty="0" smtClean="0"/>
              <a:t>‌</a:t>
            </a:r>
            <a:r>
              <a:rPr lang="ar-SA" altLang="ja-JP" sz="3600" b="1" dirty="0" smtClean="0">
                <a:cs typeface="Zar" pitchFamily="2" charset="-78"/>
              </a:rPr>
              <a:t>هاي فردي</a:t>
            </a:r>
            <a:endParaRPr lang="fa-IR" altLang="ja-JP" sz="3600" b="1" dirty="0" smtClean="0">
              <a:cs typeface="Zar" pitchFamily="2" charset="-78"/>
            </a:endParaRPr>
          </a:p>
          <a:p>
            <a:pPr marL="361950" indent="-266700" algn="r" rtl="1" eaLnBrk="1" hangingPunct="1">
              <a:buFontTx/>
              <a:buNone/>
            </a:pPr>
            <a:endParaRPr lang="ar-SA" altLang="ja-JP" sz="3600" b="1" dirty="0" smtClean="0">
              <a:cs typeface="Zar" pitchFamily="2" charset="-78"/>
            </a:endParaRPr>
          </a:p>
          <a:p>
            <a:pPr marL="361950" indent="-266700" algn="r" rtl="1" eaLnBrk="1" hangingPunct="1"/>
            <a:r>
              <a:rPr lang="ar-SA" altLang="ja-JP" b="1" dirty="0" smtClean="0">
                <a:cs typeface="Zar" pitchFamily="2" charset="-78"/>
              </a:rPr>
              <a:t> </a:t>
            </a:r>
            <a:r>
              <a:rPr lang="ar-SA" altLang="ja-JP" sz="2800" b="1" dirty="0" smtClean="0">
                <a:cs typeface="Zar" pitchFamily="2" charset="-78"/>
              </a:rPr>
              <a:t>روش شكل شناختي زويي</a:t>
            </a:r>
            <a:r>
              <a:rPr lang="ar-SA" altLang="ja-JP" sz="2800" b="1" dirty="0" smtClean="0"/>
              <a:t>‌</a:t>
            </a:r>
            <a:r>
              <a:rPr lang="ar-SA" altLang="ja-JP" sz="2800" b="1" dirty="0" smtClean="0">
                <a:cs typeface="Zar" pitchFamily="2" charset="-78"/>
              </a:rPr>
              <a:t>كي</a:t>
            </a:r>
          </a:p>
          <a:p>
            <a:pPr marL="361950" indent="-266700" algn="r" rtl="1" eaLnBrk="1" hangingPunct="1"/>
            <a:r>
              <a:rPr lang="ar-SA" altLang="ja-JP" sz="2800" b="1" dirty="0" smtClean="0">
                <a:cs typeface="Zar" pitchFamily="2" charset="-78"/>
              </a:rPr>
              <a:t> تكنيك پنج دبليو  و يك اچ</a:t>
            </a:r>
          </a:p>
          <a:p>
            <a:pPr marL="361950" indent="-266700" algn="r" rtl="1" eaLnBrk="1" hangingPunct="1"/>
            <a:r>
              <a:rPr lang="ar-SA" altLang="ja-JP" sz="2800" b="1" dirty="0" smtClean="0">
                <a:cs typeface="Zar" pitchFamily="2" charset="-78"/>
              </a:rPr>
              <a:t>تکنيک</a:t>
            </a:r>
            <a:r>
              <a:rPr lang="ar-SA" altLang="ja-JP" sz="2800" b="1" dirty="0" smtClean="0"/>
              <a:t>‌</a:t>
            </a:r>
            <a:r>
              <a:rPr lang="ar-SA" altLang="ja-JP" sz="2800" b="1" dirty="0" smtClean="0">
                <a:cs typeface="Zar" pitchFamily="2" charset="-78"/>
              </a:rPr>
              <a:t>هاي گريز انديشي </a:t>
            </a:r>
            <a:endParaRPr lang="en-US" sz="2800" dirty="0" smtClean="0">
              <a:cs typeface="Zar" pitchFamily="2" charset="-78"/>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23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23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23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eaLnBrk="1" hangingPunct="1">
              <a:defRPr/>
            </a:pPr>
            <a:r>
              <a:rPr lang="fa-IR" b="1" smtClean="0">
                <a:cs typeface="Zar" pitchFamily="2" charset="-78"/>
              </a:rPr>
              <a:t>تكنيك پنج دبليو و يك </a:t>
            </a:r>
            <a:r>
              <a:rPr lang="fa-IR" b="1" dirty="0" smtClean="0">
                <a:cs typeface="Zar" pitchFamily="2" charset="-78"/>
              </a:rPr>
              <a:t>اچ</a:t>
            </a:r>
            <a:endParaRPr lang="en-US" b="1" dirty="0" smtClean="0">
              <a:cs typeface="Zar" pitchFamily="2" charset="-78"/>
            </a:endParaRPr>
          </a:p>
        </p:txBody>
      </p:sp>
      <p:sp>
        <p:nvSpPr>
          <p:cNvPr id="390147" name="Rectangle 3"/>
          <p:cNvSpPr>
            <a:spLocks noGrp="1" noChangeArrowheads="1"/>
          </p:cNvSpPr>
          <p:nvPr>
            <p:ph sz="half" idx="1"/>
          </p:nvPr>
        </p:nvSpPr>
        <p:spPr/>
        <p:txBody>
          <a:bodyPr/>
          <a:lstStyle/>
          <a:p>
            <a:pPr eaLnBrk="1" hangingPunct="1"/>
            <a:r>
              <a:rPr lang="en-US" smtClean="0"/>
              <a:t>What?</a:t>
            </a:r>
          </a:p>
          <a:p>
            <a:pPr eaLnBrk="1" hangingPunct="1"/>
            <a:r>
              <a:rPr lang="en-US" smtClean="0"/>
              <a:t>Why?</a:t>
            </a:r>
          </a:p>
          <a:p>
            <a:pPr eaLnBrk="1" hangingPunct="1"/>
            <a:r>
              <a:rPr lang="en-US" smtClean="0"/>
              <a:t>Who?</a:t>
            </a:r>
          </a:p>
          <a:p>
            <a:pPr eaLnBrk="1" hangingPunct="1"/>
            <a:r>
              <a:rPr lang="en-US" smtClean="0"/>
              <a:t>When?</a:t>
            </a:r>
          </a:p>
          <a:p>
            <a:pPr eaLnBrk="1" hangingPunct="1"/>
            <a:r>
              <a:rPr lang="en-US" smtClean="0"/>
              <a:t>Where?</a:t>
            </a:r>
          </a:p>
          <a:p>
            <a:pPr eaLnBrk="1" hangingPunct="1"/>
            <a:r>
              <a:rPr lang="en-US" smtClean="0"/>
              <a:t>How?</a:t>
            </a:r>
          </a:p>
          <a:p>
            <a:pPr eaLnBrk="1" hangingPunct="1"/>
            <a:endParaRPr lang="en-US" smtClean="0"/>
          </a:p>
        </p:txBody>
      </p:sp>
      <p:sp>
        <p:nvSpPr>
          <p:cNvPr id="390148" name="Rectangle 4"/>
          <p:cNvSpPr>
            <a:spLocks noGrp="1" noChangeArrowheads="1"/>
          </p:cNvSpPr>
          <p:nvPr>
            <p:ph sz="half" idx="2"/>
          </p:nvPr>
        </p:nvSpPr>
        <p:spPr/>
        <p:txBody>
          <a:bodyPr/>
          <a:lstStyle/>
          <a:p>
            <a:pPr eaLnBrk="1" hangingPunct="1"/>
            <a:r>
              <a:rPr lang="en-US" smtClean="0"/>
              <a:t>Why?</a:t>
            </a:r>
          </a:p>
          <a:p>
            <a:pPr eaLnBrk="1" hangingPunct="1"/>
            <a:r>
              <a:rPr lang="en-US" smtClean="0"/>
              <a:t>Why?</a:t>
            </a:r>
          </a:p>
          <a:p>
            <a:pPr eaLnBrk="1" hangingPunct="1"/>
            <a:r>
              <a:rPr lang="en-US" smtClean="0"/>
              <a:t>Why?</a:t>
            </a:r>
          </a:p>
          <a:p>
            <a:pPr eaLnBrk="1" hangingPunct="1"/>
            <a:r>
              <a:rPr lang="en-US" smtClean="0"/>
              <a:t>Why?</a:t>
            </a:r>
          </a:p>
          <a:p>
            <a:pPr eaLnBrk="1" hangingPunct="1"/>
            <a:r>
              <a:rPr lang="en-US" smtClean="0"/>
              <a:t>Why?</a:t>
            </a:r>
          </a:p>
          <a:p>
            <a:pPr eaLnBrk="1" hangingPunct="1"/>
            <a:endParaRPr lang="en-US" smtClean="0"/>
          </a:p>
        </p:txBody>
      </p:sp>
      <p:sp>
        <p:nvSpPr>
          <p:cNvPr id="390149" name="Oval 5"/>
          <p:cNvSpPr>
            <a:spLocks noChangeArrowheads="1"/>
          </p:cNvSpPr>
          <p:nvPr/>
        </p:nvSpPr>
        <p:spPr bwMode="auto">
          <a:xfrm>
            <a:off x="3348038" y="4292600"/>
            <a:ext cx="4249737" cy="1800225"/>
          </a:xfrm>
          <a:prstGeom prst="ellipse">
            <a:avLst/>
          </a:prstGeom>
          <a:solidFill>
            <a:schemeClr val="accent1"/>
          </a:solidFill>
          <a:ln w="9525">
            <a:solidFill>
              <a:schemeClr val="tx1"/>
            </a:solidFill>
            <a:round/>
            <a:headEnd/>
            <a:tailEnd/>
          </a:ln>
        </p:spPr>
        <p:txBody>
          <a:bodyPr wrap="none" anchor="ctr"/>
          <a:lstStyle/>
          <a:p>
            <a:r>
              <a:rPr lang="en-US"/>
              <a:t>W</a:t>
            </a:r>
          </a:p>
        </p:txBody>
      </p:sp>
      <p:sp>
        <p:nvSpPr>
          <p:cNvPr id="390150" name="Oval 6"/>
          <p:cNvSpPr>
            <a:spLocks noChangeArrowheads="1"/>
          </p:cNvSpPr>
          <p:nvPr/>
        </p:nvSpPr>
        <p:spPr bwMode="auto">
          <a:xfrm>
            <a:off x="4356100" y="4508500"/>
            <a:ext cx="3025775" cy="1438275"/>
          </a:xfrm>
          <a:prstGeom prst="ellipse">
            <a:avLst/>
          </a:prstGeom>
          <a:solidFill>
            <a:schemeClr val="accent1"/>
          </a:solidFill>
          <a:ln w="9525">
            <a:solidFill>
              <a:schemeClr val="tx1"/>
            </a:solidFill>
            <a:round/>
            <a:headEnd/>
            <a:tailEnd/>
          </a:ln>
        </p:spPr>
        <p:txBody>
          <a:bodyPr wrap="none" anchor="ctr"/>
          <a:lstStyle/>
          <a:p>
            <a:r>
              <a:rPr lang="en-US"/>
              <a:t>W</a:t>
            </a:r>
          </a:p>
        </p:txBody>
      </p:sp>
      <p:sp>
        <p:nvSpPr>
          <p:cNvPr id="390151" name="Oval 7"/>
          <p:cNvSpPr>
            <a:spLocks noChangeArrowheads="1"/>
          </p:cNvSpPr>
          <p:nvPr/>
        </p:nvSpPr>
        <p:spPr bwMode="auto">
          <a:xfrm>
            <a:off x="5221288" y="4724400"/>
            <a:ext cx="2085975" cy="1079500"/>
          </a:xfrm>
          <a:prstGeom prst="ellipse">
            <a:avLst/>
          </a:prstGeom>
          <a:solidFill>
            <a:schemeClr val="accent1"/>
          </a:solidFill>
          <a:ln w="9525">
            <a:solidFill>
              <a:schemeClr val="tx1"/>
            </a:solidFill>
            <a:round/>
            <a:headEnd/>
            <a:tailEnd/>
          </a:ln>
        </p:spPr>
        <p:txBody>
          <a:bodyPr wrap="none" anchor="ctr"/>
          <a:lstStyle/>
          <a:p>
            <a:r>
              <a:rPr lang="en-US"/>
              <a:t>W</a:t>
            </a:r>
          </a:p>
        </p:txBody>
      </p:sp>
      <p:sp>
        <p:nvSpPr>
          <p:cNvPr id="390152" name="Oval 8"/>
          <p:cNvSpPr>
            <a:spLocks noChangeArrowheads="1"/>
          </p:cNvSpPr>
          <p:nvPr/>
        </p:nvSpPr>
        <p:spPr bwMode="auto">
          <a:xfrm>
            <a:off x="5868988" y="4868863"/>
            <a:ext cx="1295400" cy="792162"/>
          </a:xfrm>
          <a:prstGeom prst="ellipse">
            <a:avLst/>
          </a:prstGeom>
          <a:solidFill>
            <a:schemeClr val="accent1"/>
          </a:solidFill>
          <a:ln w="9525">
            <a:solidFill>
              <a:schemeClr val="tx1"/>
            </a:solidFill>
            <a:round/>
            <a:headEnd/>
            <a:tailEnd/>
          </a:ln>
        </p:spPr>
        <p:txBody>
          <a:bodyPr wrap="none" anchor="ctr"/>
          <a:lstStyle/>
          <a:p>
            <a:r>
              <a:rPr lang="en-US"/>
              <a:t>W</a:t>
            </a:r>
          </a:p>
        </p:txBody>
      </p:sp>
      <p:sp>
        <p:nvSpPr>
          <p:cNvPr id="390153" name="Oval 9"/>
          <p:cNvSpPr>
            <a:spLocks noChangeArrowheads="1"/>
          </p:cNvSpPr>
          <p:nvPr/>
        </p:nvSpPr>
        <p:spPr bwMode="auto">
          <a:xfrm>
            <a:off x="6372225" y="5084763"/>
            <a:ext cx="649288" cy="360362"/>
          </a:xfrm>
          <a:prstGeom prst="ellipse">
            <a:avLst/>
          </a:prstGeom>
          <a:solidFill>
            <a:schemeClr val="accent1"/>
          </a:solidFill>
          <a:ln w="9525">
            <a:solidFill>
              <a:schemeClr val="tx1"/>
            </a:solidFill>
            <a:round/>
            <a:headEnd/>
            <a:tailEnd/>
          </a:ln>
        </p:spPr>
        <p:txBody>
          <a:bodyPr wrap="none" anchor="ctr"/>
          <a:lstStyle/>
          <a:p>
            <a:pPr algn="ctr"/>
            <a:r>
              <a:rPr lang="en-US"/>
              <a:t>W</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 calcmode="lin" valueType="num">
                                      <p:cBhvr>
                                        <p:cTn id="7" dur="1000" fill="hold"/>
                                        <p:tgtEl>
                                          <p:spTgt spid="3901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01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014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90147">
                                            <p:txEl>
                                              <p:pRg st="1" end="1"/>
                                            </p:txEl>
                                          </p:spTgt>
                                        </p:tgtEl>
                                        <p:attrNameLst>
                                          <p:attrName>style.visibility</p:attrName>
                                        </p:attrNameLst>
                                      </p:cBhvr>
                                      <p:to>
                                        <p:strVal val="visible"/>
                                      </p:to>
                                    </p:set>
                                    <p:anim calcmode="lin" valueType="num">
                                      <p:cBhvr>
                                        <p:cTn id="12" dur="1000" fill="hold"/>
                                        <p:tgtEl>
                                          <p:spTgt spid="39014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9014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90147">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90147">
                                            <p:txEl>
                                              <p:pRg st="2" end="2"/>
                                            </p:txEl>
                                          </p:spTgt>
                                        </p:tgtEl>
                                        <p:attrNameLst>
                                          <p:attrName>style.visibility</p:attrName>
                                        </p:attrNameLst>
                                      </p:cBhvr>
                                      <p:to>
                                        <p:strVal val="visible"/>
                                      </p:to>
                                    </p:set>
                                    <p:anim calcmode="lin" valueType="num">
                                      <p:cBhvr>
                                        <p:cTn id="17" dur="1000" fill="hold"/>
                                        <p:tgtEl>
                                          <p:spTgt spid="390147">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90147">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90147">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90147">
                                            <p:txEl>
                                              <p:pRg st="3" end="3"/>
                                            </p:txEl>
                                          </p:spTgt>
                                        </p:tgtEl>
                                        <p:attrNameLst>
                                          <p:attrName>style.visibility</p:attrName>
                                        </p:attrNameLst>
                                      </p:cBhvr>
                                      <p:to>
                                        <p:strVal val="visible"/>
                                      </p:to>
                                    </p:set>
                                    <p:anim calcmode="lin" valueType="num">
                                      <p:cBhvr>
                                        <p:cTn id="22" dur="1000" fill="hold"/>
                                        <p:tgtEl>
                                          <p:spTgt spid="390147">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90147">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90147">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90147">
                                            <p:txEl>
                                              <p:pRg st="4" end="4"/>
                                            </p:txEl>
                                          </p:spTgt>
                                        </p:tgtEl>
                                        <p:attrNameLst>
                                          <p:attrName>style.visibility</p:attrName>
                                        </p:attrNameLst>
                                      </p:cBhvr>
                                      <p:to>
                                        <p:strVal val="visible"/>
                                      </p:to>
                                    </p:set>
                                    <p:anim calcmode="lin" valueType="num">
                                      <p:cBhvr>
                                        <p:cTn id="27" dur="1000" fill="hold"/>
                                        <p:tgtEl>
                                          <p:spTgt spid="390147">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90147">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90147">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90147">
                                            <p:txEl>
                                              <p:pRg st="5" end="5"/>
                                            </p:txEl>
                                          </p:spTgt>
                                        </p:tgtEl>
                                        <p:attrNameLst>
                                          <p:attrName>style.visibility</p:attrName>
                                        </p:attrNameLst>
                                      </p:cBhvr>
                                      <p:to>
                                        <p:strVal val="visible"/>
                                      </p:to>
                                    </p:set>
                                    <p:anim calcmode="lin" valueType="num">
                                      <p:cBhvr>
                                        <p:cTn id="32" dur="1000" fill="hold"/>
                                        <p:tgtEl>
                                          <p:spTgt spid="390147">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90147">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9014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90148">
                                            <p:txEl>
                                              <p:pRg st="0" end="0"/>
                                            </p:txEl>
                                          </p:spTgt>
                                        </p:tgtEl>
                                        <p:attrNameLst>
                                          <p:attrName>style.visibility</p:attrName>
                                        </p:attrNameLst>
                                      </p:cBhvr>
                                      <p:to>
                                        <p:strVal val="visible"/>
                                      </p:to>
                                    </p:set>
                                    <p:anim calcmode="lin" valueType="num">
                                      <p:cBhvr>
                                        <p:cTn id="39" dur="1000" fill="hold"/>
                                        <p:tgtEl>
                                          <p:spTgt spid="390148">
                                            <p:txEl>
                                              <p:pRg st="0" end="0"/>
                                            </p:txEl>
                                          </p:spTgt>
                                        </p:tgtEl>
                                        <p:attrNameLst>
                                          <p:attrName>ppt_w</p:attrName>
                                        </p:attrNameLst>
                                      </p:cBhvr>
                                      <p:tavLst>
                                        <p:tav tm="0">
                                          <p:val>
                                            <p:strVal val="#ppt_w*0.70"/>
                                          </p:val>
                                        </p:tav>
                                        <p:tav tm="100000">
                                          <p:val>
                                            <p:strVal val="#ppt_w"/>
                                          </p:val>
                                        </p:tav>
                                      </p:tavLst>
                                    </p:anim>
                                    <p:anim calcmode="lin" valueType="num">
                                      <p:cBhvr>
                                        <p:cTn id="40" dur="1000" fill="hold"/>
                                        <p:tgtEl>
                                          <p:spTgt spid="390148">
                                            <p:txEl>
                                              <p:pRg st="0" end="0"/>
                                            </p:txEl>
                                          </p:spTgt>
                                        </p:tgtEl>
                                        <p:attrNameLst>
                                          <p:attrName>ppt_h</p:attrName>
                                        </p:attrNameLst>
                                      </p:cBhvr>
                                      <p:tavLst>
                                        <p:tav tm="0">
                                          <p:val>
                                            <p:strVal val="#ppt_h"/>
                                          </p:val>
                                        </p:tav>
                                        <p:tav tm="100000">
                                          <p:val>
                                            <p:strVal val="#ppt_h"/>
                                          </p:val>
                                        </p:tav>
                                      </p:tavLst>
                                    </p:anim>
                                    <p:animEffect transition="in" filter="fade">
                                      <p:cBhvr>
                                        <p:cTn id="41" dur="1000"/>
                                        <p:tgtEl>
                                          <p:spTgt spid="390148">
                                            <p:txEl>
                                              <p:pRg st="0" end="0"/>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390148">
                                            <p:txEl>
                                              <p:pRg st="1" end="1"/>
                                            </p:txEl>
                                          </p:spTgt>
                                        </p:tgtEl>
                                        <p:attrNameLst>
                                          <p:attrName>style.visibility</p:attrName>
                                        </p:attrNameLst>
                                      </p:cBhvr>
                                      <p:to>
                                        <p:strVal val="visible"/>
                                      </p:to>
                                    </p:set>
                                    <p:anim calcmode="lin" valueType="num">
                                      <p:cBhvr>
                                        <p:cTn id="44" dur="1000" fill="hold"/>
                                        <p:tgtEl>
                                          <p:spTgt spid="390148">
                                            <p:txEl>
                                              <p:pRg st="1" end="1"/>
                                            </p:txEl>
                                          </p:spTgt>
                                        </p:tgtEl>
                                        <p:attrNameLst>
                                          <p:attrName>ppt_w</p:attrName>
                                        </p:attrNameLst>
                                      </p:cBhvr>
                                      <p:tavLst>
                                        <p:tav tm="0">
                                          <p:val>
                                            <p:strVal val="#ppt_w*0.70"/>
                                          </p:val>
                                        </p:tav>
                                        <p:tav tm="100000">
                                          <p:val>
                                            <p:strVal val="#ppt_w"/>
                                          </p:val>
                                        </p:tav>
                                      </p:tavLst>
                                    </p:anim>
                                    <p:anim calcmode="lin" valueType="num">
                                      <p:cBhvr>
                                        <p:cTn id="45" dur="1000" fill="hold"/>
                                        <p:tgtEl>
                                          <p:spTgt spid="390148">
                                            <p:txEl>
                                              <p:pRg st="1" end="1"/>
                                            </p:txEl>
                                          </p:spTgt>
                                        </p:tgtEl>
                                        <p:attrNameLst>
                                          <p:attrName>ppt_h</p:attrName>
                                        </p:attrNameLst>
                                      </p:cBhvr>
                                      <p:tavLst>
                                        <p:tav tm="0">
                                          <p:val>
                                            <p:strVal val="#ppt_h"/>
                                          </p:val>
                                        </p:tav>
                                        <p:tav tm="100000">
                                          <p:val>
                                            <p:strVal val="#ppt_h"/>
                                          </p:val>
                                        </p:tav>
                                      </p:tavLst>
                                    </p:anim>
                                    <p:animEffect transition="in" filter="fade">
                                      <p:cBhvr>
                                        <p:cTn id="46" dur="1000"/>
                                        <p:tgtEl>
                                          <p:spTgt spid="390148">
                                            <p:txEl>
                                              <p:pRg st="1" end="1"/>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390148">
                                            <p:txEl>
                                              <p:pRg st="2" end="2"/>
                                            </p:txEl>
                                          </p:spTgt>
                                        </p:tgtEl>
                                        <p:attrNameLst>
                                          <p:attrName>style.visibility</p:attrName>
                                        </p:attrNameLst>
                                      </p:cBhvr>
                                      <p:to>
                                        <p:strVal val="visible"/>
                                      </p:to>
                                    </p:set>
                                    <p:anim calcmode="lin" valueType="num">
                                      <p:cBhvr>
                                        <p:cTn id="49" dur="1000" fill="hold"/>
                                        <p:tgtEl>
                                          <p:spTgt spid="390148">
                                            <p:txEl>
                                              <p:pRg st="2" end="2"/>
                                            </p:txEl>
                                          </p:spTgt>
                                        </p:tgtEl>
                                        <p:attrNameLst>
                                          <p:attrName>ppt_w</p:attrName>
                                        </p:attrNameLst>
                                      </p:cBhvr>
                                      <p:tavLst>
                                        <p:tav tm="0">
                                          <p:val>
                                            <p:strVal val="#ppt_w*0.70"/>
                                          </p:val>
                                        </p:tav>
                                        <p:tav tm="100000">
                                          <p:val>
                                            <p:strVal val="#ppt_w"/>
                                          </p:val>
                                        </p:tav>
                                      </p:tavLst>
                                    </p:anim>
                                    <p:anim calcmode="lin" valueType="num">
                                      <p:cBhvr>
                                        <p:cTn id="50" dur="1000" fill="hold"/>
                                        <p:tgtEl>
                                          <p:spTgt spid="390148">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390148">
                                            <p:txEl>
                                              <p:pRg st="2" end="2"/>
                                            </p:txEl>
                                          </p:spTgt>
                                        </p:tgtEl>
                                      </p:cBhvr>
                                    </p:animEffect>
                                  </p:childTnLst>
                                </p:cTn>
                              </p:par>
                              <p:par>
                                <p:cTn id="52" presetID="55" presetClass="entr" presetSubtype="0" fill="hold" nodeType="withEffect">
                                  <p:stCondLst>
                                    <p:cond delay="0"/>
                                  </p:stCondLst>
                                  <p:childTnLst>
                                    <p:set>
                                      <p:cBhvr>
                                        <p:cTn id="53" dur="1" fill="hold">
                                          <p:stCondLst>
                                            <p:cond delay="0"/>
                                          </p:stCondLst>
                                        </p:cTn>
                                        <p:tgtEl>
                                          <p:spTgt spid="390148">
                                            <p:txEl>
                                              <p:pRg st="3" end="3"/>
                                            </p:txEl>
                                          </p:spTgt>
                                        </p:tgtEl>
                                        <p:attrNameLst>
                                          <p:attrName>style.visibility</p:attrName>
                                        </p:attrNameLst>
                                      </p:cBhvr>
                                      <p:to>
                                        <p:strVal val="visible"/>
                                      </p:to>
                                    </p:set>
                                    <p:anim calcmode="lin" valueType="num">
                                      <p:cBhvr>
                                        <p:cTn id="54" dur="1000" fill="hold"/>
                                        <p:tgtEl>
                                          <p:spTgt spid="390148">
                                            <p:txEl>
                                              <p:pRg st="3" end="3"/>
                                            </p:txEl>
                                          </p:spTgt>
                                        </p:tgtEl>
                                        <p:attrNameLst>
                                          <p:attrName>ppt_w</p:attrName>
                                        </p:attrNameLst>
                                      </p:cBhvr>
                                      <p:tavLst>
                                        <p:tav tm="0">
                                          <p:val>
                                            <p:strVal val="#ppt_w*0.70"/>
                                          </p:val>
                                        </p:tav>
                                        <p:tav tm="100000">
                                          <p:val>
                                            <p:strVal val="#ppt_w"/>
                                          </p:val>
                                        </p:tav>
                                      </p:tavLst>
                                    </p:anim>
                                    <p:anim calcmode="lin" valueType="num">
                                      <p:cBhvr>
                                        <p:cTn id="55" dur="1000" fill="hold"/>
                                        <p:tgtEl>
                                          <p:spTgt spid="390148">
                                            <p:txEl>
                                              <p:pRg st="3" end="3"/>
                                            </p:txEl>
                                          </p:spTgt>
                                        </p:tgtEl>
                                        <p:attrNameLst>
                                          <p:attrName>ppt_h</p:attrName>
                                        </p:attrNameLst>
                                      </p:cBhvr>
                                      <p:tavLst>
                                        <p:tav tm="0">
                                          <p:val>
                                            <p:strVal val="#ppt_h"/>
                                          </p:val>
                                        </p:tav>
                                        <p:tav tm="100000">
                                          <p:val>
                                            <p:strVal val="#ppt_h"/>
                                          </p:val>
                                        </p:tav>
                                      </p:tavLst>
                                    </p:anim>
                                    <p:animEffect transition="in" filter="fade">
                                      <p:cBhvr>
                                        <p:cTn id="56" dur="1000"/>
                                        <p:tgtEl>
                                          <p:spTgt spid="390148">
                                            <p:txEl>
                                              <p:pRg st="3" end="3"/>
                                            </p:txEl>
                                          </p:spTgt>
                                        </p:tgtEl>
                                      </p:cBhvr>
                                    </p:animEffect>
                                  </p:childTnLst>
                                </p:cTn>
                              </p:par>
                              <p:par>
                                <p:cTn id="57" presetID="55" presetClass="entr" presetSubtype="0" fill="hold" nodeType="withEffect">
                                  <p:stCondLst>
                                    <p:cond delay="0"/>
                                  </p:stCondLst>
                                  <p:childTnLst>
                                    <p:set>
                                      <p:cBhvr>
                                        <p:cTn id="58" dur="1" fill="hold">
                                          <p:stCondLst>
                                            <p:cond delay="0"/>
                                          </p:stCondLst>
                                        </p:cTn>
                                        <p:tgtEl>
                                          <p:spTgt spid="390148">
                                            <p:txEl>
                                              <p:pRg st="4" end="4"/>
                                            </p:txEl>
                                          </p:spTgt>
                                        </p:tgtEl>
                                        <p:attrNameLst>
                                          <p:attrName>style.visibility</p:attrName>
                                        </p:attrNameLst>
                                      </p:cBhvr>
                                      <p:to>
                                        <p:strVal val="visible"/>
                                      </p:to>
                                    </p:set>
                                    <p:anim calcmode="lin" valueType="num">
                                      <p:cBhvr>
                                        <p:cTn id="59" dur="1000" fill="hold"/>
                                        <p:tgtEl>
                                          <p:spTgt spid="390148">
                                            <p:txEl>
                                              <p:pRg st="4" end="4"/>
                                            </p:txEl>
                                          </p:spTgt>
                                        </p:tgtEl>
                                        <p:attrNameLst>
                                          <p:attrName>ppt_w</p:attrName>
                                        </p:attrNameLst>
                                      </p:cBhvr>
                                      <p:tavLst>
                                        <p:tav tm="0">
                                          <p:val>
                                            <p:strVal val="#ppt_w*0.70"/>
                                          </p:val>
                                        </p:tav>
                                        <p:tav tm="100000">
                                          <p:val>
                                            <p:strVal val="#ppt_w"/>
                                          </p:val>
                                        </p:tav>
                                      </p:tavLst>
                                    </p:anim>
                                    <p:anim calcmode="lin" valueType="num">
                                      <p:cBhvr>
                                        <p:cTn id="60" dur="1000" fill="hold"/>
                                        <p:tgtEl>
                                          <p:spTgt spid="390148">
                                            <p:txEl>
                                              <p:pRg st="4" end="4"/>
                                            </p:txEl>
                                          </p:spTgt>
                                        </p:tgtEl>
                                        <p:attrNameLst>
                                          <p:attrName>ppt_h</p:attrName>
                                        </p:attrNameLst>
                                      </p:cBhvr>
                                      <p:tavLst>
                                        <p:tav tm="0">
                                          <p:val>
                                            <p:strVal val="#ppt_h"/>
                                          </p:val>
                                        </p:tav>
                                        <p:tav tm="100000">
                                          <p:val>
                                            <p:strVal val="#ppt_h"/>
                                          </p:val>
                                        </p:tav>
                                      </p:tavLst>
                                    </p:anim>
                                    <p:animEffect transition="in" filter="fade">
                                      <p:cBhvr>
                                        <p:cTn id="61" dur="1000"/>
                                        <p:tgtEl>
                                          <p:spTgt spid="390148">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90149"/>
                                        </p:tgtEl>
                                        <p:attrNameLst>
                                          <p:attrName>style.visibility</p:attrName>
                                        </p:attrNameLst>
                                      </p:cBhvr>
                                      <p:to>
                                        <p:strVal val="visible"/>
                                      </p:to>
                                    </p:set>
                                    <p:animEffect transition="in" filter="blinds(horizontal)">
                                      <p:cBhvr>
                                        <p:cTn id="66" dur="500"/>
                                        <p:tgtEl>
                                          <p:spTgt spid="39014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90150"/>
                                        </p:tgtEl>
                                        <p:attrNameLst>
                                          <p:attrName>style.visibility</p:attrName>
                                        </p:attrNameLst>
                                      </p:cBhvr>
                                      <p:to>
                                        <p:strVal val="visible"/>
                                      </p:to>
                                    </p:set>
                                    <p:animEffect transition="in" filter="blinds(horizontal)">
                                      <p:cBhvr>
                                        <p:cTn id="71" dur="500"/>
                                        <p:tgtEl>
                                          <p:spTgt spid="390150"/>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90151"/>
                                        </p:tgtEl>
                                        <p:attrNameLst>
                                          <p:attrName>style.visibility</p:attrName>
                                        </p:attrNameLst>
                                      </p:cBhvr>
                                      <p:to>
                                        <p:strVal val="visible"/>
                                      </p:to>
                                    </p:set>
                                    <p:animEffect transition="in" filter="blinds(horizontal)">
                                      <p:cBhvr>
                                        <p:cTn id="76" dur="500"/>
                                        <p:tgtEl>
                                          <p:spTgt spid="390151"/>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90152"/>
                                        </p:tgtEl>
                                        <p:attrNameLst>
                                          <p:attrName>style.visibility</p:attrName>
                                        </p:attrNameLst>
                                      </p:cBhvr>
                                      <p:to>
                                        <p:strVal val="visible"/>
                                      </p:to>
                                    </p:set>
                                    <p:animEffect transition="in" filter="blinds(horizontal)">
                                      <p:cBhvr>
                                        <p:cTn id="81" dur="500"/>
                                        <p:tgtEl>
                                          <p:spTgt spid="39015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90153"/>
                                        </p:tgtEl>
                                        <p:attrNameLst>
                                          <p:attrName>style.visibility</p:attrName>
                                        </p:attrNameLst>
                                      </p:cBhvr>
                                      <p:to>
                                        <p:strVal val="visible"/>
                                      </p:to>
                                    </p:set>
                                    <p:animEffect transition="in" filter="blinds(horizontal)">
                                      <p:cBhvr>
                                        <p:cTn id="86" dur="500"/>
                                        <p:tgtEl>
                                          <p:spTgt spid="390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9" grpId="0" animBg="1"/>
      <p:bldP spid="390150" grpId="0" animBg="1"/>
      <p:bldP spid="390151" grpId="0" animBg="1"/>
      <p:bldP spid="390152" grpId="0" animBg="1"/>
      <p:bldP spid="39015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defRPr/>
            </a:pPr>
            <a:r>
              <a:rPr lang="fa-IR" b="1" smtClean="0">
                <a:cs typeface="Zar" pitchFamily="2" charset="-78"/>
              </a:rPr>
              <a:t>گريزانديشي</a:t>
            </a:r>
            <a:endParaRPr lang="en-US" b="1" dirty="0" smtClean="0">
              <a:cs typeface="Zar" pitchFamily="2" charset="-78"/>
            </a:endParaRPr>
          </a:p>
        </p:txBody>
      </p:sp>
      <p:sp>
        <p:nvSpPr>
          <p:cNvPr id="391171" name="Rectangle 3"/>
          <p:cNvSpPr>
            <a:spLocks noGrp="1" noChangeArrowheads="1"/>
          </p:cNvSpPr>
          <p:nvPr>
            <p:ph sz="quarter" idx="1"/>
          </p:nvPr>
        </p:nvSpPr>
        <p:spPr/>
        <p:txBody>
          <a:bodyPr/>
          <a:lstStyle/>
          <a:p>
            <a:pPr algn="r" rtl="1" eaLnBrk="1" hangingPunct="1"/>
            <a:r>
              <a:rPr lang="fa-IR" altLang="ja-JP" smtClean="0">
                <a:cs typeface="Zar" pitchFamily="2" charset="-78"/>
              </a:rPr>
              <a:t>به نظر </a:t>
            </a:r>
            <a:r>
              <a:rPr lang="ar-SA" altLang="ja-JP" smtClean="0">
                <a:cs typeface="Zar" pitchFamily="2" charset="-78"/>
              </a:rPr>
              <a:t>ادوارد دبونو روش معمول تفكر</a:t>
            </a:r>
            <a:r>
              <a:rPr lang="fa-IR" altLang="ja-JP" smtClean="0">
                <a:cs typeface="Zar" pitchFamily="2" charset="-78"/>
              </a:rPr>
              <a:t> ه</a:t>
            </a:r>
            <a:r>
              <a:rPr lang="ar-SA" altLang="ja-JP" smtClean="0">
                <a:cs typeface="Zar" pitchFamily="2" charset="-78"/>
              </a:rPr>
              <a:t>مانند حفر گودالي </a:t>
            </a:r>
            <a:r>
              <a:rPr lang="fa-IR" altLang="ja-JP" smtClean="0">
                <a:cs typeface="Zar" pitchFamily="2" charset="-78"/>
              </a:rPr>
              <a:t>است </a:t>
            </a:r>
            <a:r>
              <a:rPr lang="ar-SA" altLang="ja-JP" smtClean="0">
                <a:cs typeface="Zar" pitchFamily="2" charset="-78"/>
              </a:rPr>
              <a:t>كه با افزايش  اطلاعات فرد همان گودال را عميق</a:t>
            </a:r>
            <a:r>
              <a:rPr lang="ar-SA" altLang="ja-JP" smtClean="0"/>
              <a:t>‌</a:t>
            </a:r>
            <a:r>
              <a:rPr lang="ar-SA" altLang="ja-JP" smtClean="0">
                <a:cs typeface="Zar" pitchFamily="2" charset="-78"/>
              </a:rPr>
              <a:t>تر مي</a:t>
            </a:r>
            <a:r>
              <a:rPr lang="ar-SA" altLang="ja-JP" smtClean="0"/>
              <a:t>‌</a:t>
            </a:r>
            <a:r>
              <a:rPr lang="ar-SA" altLang="ja-JP" smtClean="0">
                <a:cs typeface="Zar" pitchFamily="2" charset="-78"/>
              </a:rPr>
              <a:t>سازد و از ديدن جاهاي ديگر براي حفر كردن باز مي</a:t>
            </a:r>
            <a:r>
              <a:rPr lang="ar-SA" altLang="ja-JP" smtClean="0"/>
              <a:t>‌</a:t>
            </a:r>
            <a:r>
              <a:rPr lang="ar-SA" altLang="ja-JP" smtClean="0">
                <a:cs typeface="Zar" pitchFamily="2" charset="-78"/>
              </a:rPr>
              <a:t>ماند</a:t>
            </a:r>
            <a:r>
              <a:rPr lang="fa-IR" altLang="ja-JP" smtClean="0">
                <a:cs typeface="Zar" pitchFamily="2" charset="-78"/>
              </a:rPr>
              <a:t>.</a:t>
            </a:r>
            <a:r>
              <a:rPr lang="ar-SA" altLang="ja-JP" smtClean="0">
                <a:cs typeface="Zar" pitchFamily="2" charset="-78"/>
              </a:rPr>
              <a:t> </a:t>
            </a:r>
            <a:endParaRPr lang="fa-IR" altLang="ja-JP" smtClean="0">
              <a:cs typeface="Zar" pitchFamily="2" charset="-78"/>
            </a:endParaRPr>
          </a:p>
          <a:p>
            <a:pPr algn="r" rtl="1" eaLnBrk="1" hangingPunct="1"/>
            <a:endParaRPr lang="fa-IR" altLang="ja-JP" smtClean="0">
              <a:cs typeface="Zar" pitchFamily="2" charset="-78"/>
            </a:endParaRPr>
          </a:p>
          <a:p>
            <a:pPr algn="r" rtl="1" eaLnBrk="1" hangingPunct="1"/>
            <a:r>
              <a:rPr lang="ar-SA" altLang="ja-JP" smtClean="0">
                <a:cs typeface="Zar" pitchFamily="2" charset="-78"/>
              </a:rPr>
              <a:t>در حاليكه تفكر موازي نگاه فرد را به نقاط جديد معطوف مي</a:t>
            </a:r>
            <a:r>
              <a:rPr lang="ar-SA" altLang="ja-JP" smtClean="0"/>
              <a:t>‌</a:t>
            </a:r>
            <a:r>
              <a:rPr lang="ar-SA" altLang="ja-JP" smtClean="0">
                <a:cs typeface="Zar" pitchFamily="2" charset="-78"/>
              </a:rPr>
              <a:t>سازد و اطلاعات و تجربه</a:t>
            </a:r>
            <a:r>
              <a:rPr lang="ar-SA" altLang="ja-JP" smtClean="0"/>
              <a:t>‌</a:t>
            </a:r>
            <a:r>
              <a:rPr lang="ar-SA" altLang="ja-JP" smtClean="0">
                <a:cs typeface="Zar" pitchFamily="2" charset="-78"/>
              </a:rPr>
              <a:t>هاي جديد صرفاً به انديشه</a:t>
            </a:r>
            <a:r>
              <a:rPr lang="ar-SA" altLang="ja-JP" smtClean="0"/>
              <a:t>‌</a:t>
            </a:r>
            <a:r>
              <a:rPr lang="ar-SA" altLang="ja-JP" smtClean="0">
                <a:cs typeface="Zar" pitchFamily="2" charset="-78"/>
              </a:rPr>
              <a:t>هاي قبلي افزوده نمي</a:t>
            </a:r>
            <a:r>
              <a:rPr lang="ar-SA" altLang="ja-JP" smtClean="0"/>
              <a:t>‌</a:t>
            </a:r>
            <a:r>
              <a:rPr lang="ar-SA" altLang="ja-JP" smtClean="0">
                <a:cs typeface="Zar" pitchFamily="2" charset="-78"/>
              </a:rPr>
              <a:t>شود، بلكه آنها را تغيير داده و الگو و ساختار جديدي را ايجاد مي</a:t>
            </a:r>
            <a:r>
              <a:rPr lang="ar-SA" altLang="ja-JP" smtClean="0"/>
              <a:t>‌</a:t>
            </a:r>
            <a:r>
              <a:rPr lang="ar-SA" altLang="ja-JP" smtClean="0">
                <a:cs typeface="Zar" pitchFamily="2" charset="-78"/>
              </a:rPr>
              <a:t>كن</a:t>
            </a:r>
            <a:r>
              <a:rPr lang="fa-IR" altLang="ja-JP" smtClean="0">
                <a:cs typeface="Zar" pitchFamily="2" charset="-78"/>
              </a:rPr>
              <a:t>د.</a:t>
            </a:r>
            <a:r>
              <a:rPr lang="en-US" altLang="ja-JP" smtClean="0">
                <a:ea typeface="ＭＳ Ｐゴシック" pitchFamily="34" charset="-128"/>
              </a:rPr>
              <a:t> </a:t>
            </a:r>
            <a:endParaRPr lang="en-US" smtClean="0">
              <a:cs typeface="Zar" pitchFamily="2" charset="-78"/>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fa-IR" b="1" dirty="0" smtClean="0">
                <a:cs typeface="Zar" pitchFamily="2" charset="-78"/>
              </a:rPr>
              <a:t>ابزارهاي گريزانديشي </a:t>
            </a:r>
            <a:endParaRPr lang="en-US" b="1" dirty="0" smtClean="0">
              <a:cs typeface="Zar" pitchFamily="2" charset="-78"/>
            </a:endParaRPr>
          </a:p>
        </p:txBody>
      </p:sp>
      <p:sp>
        <p:nvSpPr>
          <p:cNvPr id="392195" name="Rectangle 3"/>
          <p:cNvSpPr>
            <a:spLocks noGrp="1" noChangeArrowheads="1"/>
          </p:cNvSpPr>
          <p:nvPr>
            <p:ph sz="quarter" idx="1"/>
          </p:nvPr>
        </p:nvSpPr>
        <p:spPr/>
        <p:txBody>
          <a:bodyPr/>
          <a:lstStyle/>
          <a:p>
            <a:pPr algn="r" rtl="1" eaLnBrk="1" hangingPunct="1">
              <a:lnSpc>
                <a:spcPct val="90000"/>
              </a:lnSpc>
            </a:pPr>
            <a:r>
              <a:rPr lang="ar-SA" altLang="ja-JP" b="1" smtClean="0">
                <a:cs typeface="Zar" pitchFamily="2" charset="-78"/>
              </a:rPr>
              <a:t>معکوس سازي</a:t>
            </a:r>
            <a:r>
              <a:rPr lang="fa-IR" altLang="ja-JP" b="1" smtClean="0">
                <a:cs typeface="Zar" pitchFamily="2" charset="-78"/>
              </a:rPr>
              <a:t>:</a:t>
            </a:r>
            <a:r>
              <a:rPr lang="fa-IR" altLang="ja-JP" smtClean="0">
                <a:cs typeface="Zar" pitchFamily="2" charset="-78"/>
              </a:rPr>
              <a:t> به مشكلات و نقاط ضعف به صورت چالش و فرصت نگاه كنيد.</a:t>
            </a:r>
          </a:p>
          <a:p>
            <a:pPr algn="r" rtl="1" eaLnBrk="1" hangingPunct="1">
              <a:lnSpc>
                <a:spcPct val="90000"/>
              </a:lnSpc>
            </a:pPr>
            <a:r>
              <a:rPr lang="fa-IR" altLang="ja-JP" b="1" smtClean="0">
                <a:cs typeface="Zar" pitchFamily="2" charset="-78"/>
              </a:rPr>
              <a:t>تکنيک فرار يا گريز</a:t>
            </a:r>
            <a:r>
              <a:rPr lang="fa-IR" altLang="ja-JP" smtClean="0">
                <a:cs typeface="Zar" pitchFamily="2" charset="-78"/>
              </a:rPr>
              <a:t>: 1. تشريح چيزي که به صورت مثبت پذيرفته</a:t>
            </a:r>
            <a:r>
              <a:rPr lang="fa-IR" altLang="ja-JP" smtClean="0"/>
              <a:t>‌</a:t>
            </a:r>
            <a:r>
              <a:rPr lang="fa-IR" altLang="ja-JP" smtClean="0">
                <a:cs typeface="Zar" pitchFamily="2" charset="-78"/>
              </a:rPr>
              <a:t>ايم؛ 2. فرار از چيزي که پذيرفته</a:t>
            </a:r>
            <a:r>
              <a:rPr lang="fa-IR" altLang="ja-JP" smtClean="0"/>
              <a:t>‌</a:t>
            </a:r>
            <a:r>
              <a:rPr lang="fa-IR" altLang="ja-JP" smtClean="0">
                <a:cs typeface="Zar" pitchFamily="2" charset="-78"/>
              </a:rPr>
              <a:t>ايم؛</a:t>
            </a:r>
            <a:r>
              <a:rPr lang="en-US" altLang="ja-JP" smtClean="0">
                <a:ea typeface="ＭＳ Ｐゴシック" pitchFamily="34" charset="-128"/>
                <a:cs typeface="Zar" pitchFamily="2" charset="-78"/>
              </a:rPr>
              <a:t> </a:t>
            </a:r>
            <a:r>
              <a:rPr lang="fa-IR" altLang="ja-JP" smtClean="0">
                <a:cs typeface="Zar" pitchFamily="2" charset="-78"/>
              </a:rPr>
              <a:t>3. حرکت براي يافتن ايده</a:t>
            </a:r>
            <a:r>
              <a:rPr lang="fa-IR" altLang="ja-JP" smtClean="0"/>
              <a:t>‌</a:t>
            </a:r>
            <a:r>
              <a:rPr lang="fa-IR" altLang="ja-JP" smtClean="0">
                <a:cs typeface="Zar" pitchFamily="2" charset="-78"/>
              </a:rPr>
              <a:t>هاي جايگزين.</a:t>
            </a:r>
          </a:p>
          <a:p>
            <a:pPr algn="r" rtl="1" eaLnBrk="1" hangingPunct="1">
              <a:lnSpc>
                <a:spcPct val="90000"/>
              </a:lnSpc>
            </a:pPr>
            <a:r>
              <a:rPr lang="fa-IR" altLang="ja-JP" b="1" smtClean="0">
                <a:cs typeface="Zar" pitchFamily="2" charset="-78"/>
              </a:rPr>
              <a:t>تکنيک ورودي اتفاقي</a:t>
            </a:r>
            <a:r>
              <a:rPr lang="fa-IR" altLang="ja-JP" smtClean="0">
                <a:cs typeface="Zar" pitchFamily="2" charset="-78"/>
              </a:rPr>
              <a:t>: الحاق كلمه يا مفهومي ظاهراً بي</a:t>
            </a:r>
            <a:r>
              <a:rPr lang="fa-IR" altLang="ja-JP" smtClean="0"/>
              <a:t>‌</a:t>
            </a:r>
            <a:r>
              <a:rPr lang="fa-IR" altLang="ja-JP" smtClean="0">
                <a:cs typeface="Zar" pitchFamily="2" charset="-78"/>
              </a:rPr>
              <a:t>ربط به موضوع مورد نظر</a:t>
            </a:r>
          </a:p>
          <a:p>
            <a:pPr algn="r" rtl="1" eaLnBrk="1" hangingPunct="1">
              <a:lnSpc>
                <a:spcPct val="90000"/>
              </a:lnSpc>
            </a:pPr>
            <a:r>
              <a:rPr lang="fa-IR" altLang="ja-JP" b="1" smtClean="0">
                <a:cs typeface="Zar" pitchFamily="2" charset="-78"/>
              </a:rPr>
              <a:t>استفاده از جايگزين</a:t>
            </a:r>
            <a:r>
              <a:rPr lang="fa-IR" altLang="ja-JP" b="1" smtClean="0"/>
              <a:t>‌</a:t>
            </a:r>
            <a:r>
              <a:rPr lang="fa-IR" altLang="ja-JP" b="1" smtClean="0">
                <a:cs typeface="Zar" pitchFamily="2" charset="-78"/>
              </a:rPr>
              <a:t>ها</a:t>
            </a:r>
            <a:r>
              <a:rPr lang="fa-IR" altLang="ja-JP" smtClean="0">
                <a:cs typeface="Zar" pitchFamily="2" charset="-78"/>
              </a:rPr>
              <a:t>: آيا در اينجا راه ديگري وجود دارد؟ چه جايگزين</a:t>
            </a:r>
            <a:r>
              <a:rPr lang="fa-IR" altLang="ja-JP" smtClean="0"/>
              <a:t>‌</a:t>
            </a:r>
            <a:r>
              <a:rPr lang="fa-IR" altLang="ja-JP" smtClean="0">
                <a:cs typeface="Zar" pitchFamily="2" charset="-78"/>
              </a:rPr>
              <a:t>هايي وجود دارد؟ چه کار ديگري مي</a:t>
            </a:r>
            <a:r>
              <a:rPr lang="fa-IR" altLang="ja-JP" smtClean="0"/>
              <a:t>‌</a:t>
            </a:r>
            <a:r>
              <a:rPr lang="fa-IR" altLang="ja-JP" smtClean="0">
                <a:cs typeface="Zar" pitchFamily="2" charset="-78"/>
              </a:rPr>
              <a:t>توان کرد؟ </a:t>
            </a:r>
            <a:r>
              <a:rPr lang="en-US" altLang="ja-JP" smtClean="0">
                <a:ea typeface="ＭＳ Ｐゴシック" pitchFamily="34" charset="-128"/>
                <a:cs typeface="Zar" pitchFamily="2" charset="-78"/>
              </a:rPr>
              <a:t> </a:t>
            </a:r>
            <a:endParaRPr lang="en-US" smtClean="0">
              <a:cs typeface="Zar" pitchFamily="2" charset="-78"/>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2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2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2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8" name="Rectangle 4"/>
          <p:cNvSpPr>
            <a:spLocks noChangeArrowheads="1"/>
          </p:cNvSpPr>
          <p:nvPr/>
        </p:nvSpPr>
        <p:spPr bwMode="auto">
          <a:xfrm>
            <a:off x="539552" y="2819400"/>
            <a:ext cx="8352928" cy="754063"/>
          </a:xfrm>
          <a:prstGeom prst="rect">
            <a:avLst/>
          </a:prstGeom>
          <a:noFill/>
          <a:ln w="9525">
            <a:noFill/>
            <a:miter lim="800000"/>
            <a:headEnd/>
            <a:tailEnd/>
          </a:ln>
          <a:effectLst/>
        </p:spPr>
        <p:txBody>
          <a:bodyPr anchor="ctr"/>
          <a:lstStyle/>
          <a:p>
            <a:pPr algn="r" rtl="1"/>
            <a:r>
              <a:rPr lang="ar-SA" altLang="fa-IR" sz="6000" b="1" u="none" dirty="0" smtClean="0">
                <a:solidFill>
                  <a:srgbClr val="E3054A"/>
                </a:solidFill>
                <a:effectLst>
                  <a:outerShdw blurRad="38100" dist="38100" dir="2700000" algn="tl">
                    <a:srgbClr val="C0C0C0"/>
                  </a:outerShdw>
                </a:effectLst>
                <a:cs typeface="B Homa" pitchFamily="2" charset="-78"/>
              </a:rPr>
              <a:t>    </a:t>
            </a:r>
            <a:r>
              <a:rPr lang="fa-IR" altLang="fa-IR" sz="6000" b="1" u="none" dirty="0" smtClean="0">
                <a:solidFill>
                  <a:srgbClr val="E3054A"/>
                </a:solidFill>
                <a:effectLst>
                  <a:outerShdw blurRad="38100" dist="38100" dir="2700000" algn="tl">
                    <a:srgbClr val="C0C0C0"/>
                  </a:outerShdw>
                </a:effectLst>
                <a:cs typeface="B Homa" pitchFamily="2" charset="-78"/>
              </a:rPr>
              <a:t>    </a:t>
            </a:r>
            <a:r>
              <a:rPr lang="ar-SA" altLang="fa-IR" sz="6000" b="1" u="none" dirty="0">
                <a:solidFill>
                  <a:srgbClr val="E3054A"/>
                </a:solidFill>
                <a:effectLst>
                  <a:outerShdw blurRad="38100" dist="38100" dir="2700000" algn="tl">
                    <a:srgbClr val="C0C0C0"/>
                  </a:outerShdw>
                </a:effectLst>
                <a:cs typeface="B Homa" pitchFamily="2" charset="-78"/>
              </a:rPr>
              <a:t/>
            </a:r>
            <a:br>
              <a:rPr lang="ar-SA" altLang="fa-IR" sz="6000" b="1" u="none" dirty="0">
                <a:solidFill>
                  <a:srgbClr val="E3054A"/>
                </a:solidFill>
                <a:effectLst>
                  <a:outerShdw blurRad="38100" dist="38100" dir="2700000" algn="tl">
                    <a:srgbClr val="C0C0C0"/>
                  </a:outerShdw>
                </a:effectLst>
                <a:cs typeface="B Homa" pitchFamily="2" charset="-78"/>
              </a:rPr>
            </a:br>
            <a:r>
              <a:rPr lang="fa-IR" altLang="fa-IR" sz="6000" b="1" u="none" dirty="0" smtClean="0">
                <a:solidFill>
                  <a:srgbClr val="E3054A"/>
                </a:solidFill>
                <a:effectLst>
                  <a:outerShdw blurRad="38100" dist="38100" dir="2700000" algn="tl">
                    <a:srgbClr val="C0C0C0"/>
                  </a:outerShdw>
                </a:effectLst>
                <a:cs typeface="B Homa" pitchFamily="2" charset="-78"/>
              </a:rPr>
              <a:t> </a:t>
            </a:r>
            <a:r>
              <a:rPr lang="ar-SA" altLang="fa-IR" sz="4000" b="1" u="none" dirty="0" smtClean="0">
                <a:effectLst>
                  <a:outerShdw blurRad="38100" dist="38100" dir="2700000" algn="tl">
                    <a:srgbClr val="C0C0C0"/>
                  </a:outerShdw>
                </a:effectLst>
                <a:cs typeface="B Homa" pitchFamily="2" charset="-78"/>
              </a:rPr>
              <a:t>*</a:t>
            </a:r>
            <a:r>
              <a:rPr lang="ar-SA" altLang="fa-IR" sz="3200" b="1" u="none" dirty="0">
                <a:cs typeface="2  Nazanin" panose="00000400000000000000" pitchFamily="2" charset="-78"/>
              </a:rPr>
              <a:t>زماني كه </a:t>
            </a:r>
            <a:r>
              <a:rPr lang="fa-IR" altLang="fa-IR" sz="3200" b="1" u="none" dirty="0" smtClean="0">
                <a:cs typeface="2  Nazanin" panose="00000400000000000000" pitchFamily="2" charset="-78"/>
              </a:rPr>
              <a:t>دليل موجهي</a:t>
            </a:r>
            <a:r>
              <a:rPr lang="ar-SA" altLang="fa-IR" sz="3200" b="1" u="none" dirty="0" smtClean="0">
                <a:cs typeface="2  Nazanin" panose="00000400000000000000" pitchFamily="2" charset="-78"/>
              </a:rPr>
              <a:t> </a:t>
            </a:r>
            <a:r>
              <a:rPr lang="ar-SA" altLang="fa-IR" sz="3200" b="1" u="none" dirty="0">
                <a:cs typeface="2  Nazanin" panose="00000400000000000000" pitchFamily="2" charset="-78"/>
              </a:rPr>
              <a:t>براي توقف</a:t>
            </a:r>
            <a:r>
              <a:rPr lang="fa-IR" altLang="fa-IR" sz="3200" b="1" u="none" dirty="0">
                <a:cs typeface="2  Nazanin" panose="00000400000000000000" pitchFamily="2" charset="-78"/>
              </a:rPr>
              <a:t> </a:t>
            </a:r>
            <a:r>
              <a:rPr lang="ar-SA" altLang="fa-IR" sz="3200" b="1" u="none" dirty="0">
                <a:cs typeface="2  Nazanin" panose="00000400000000000000" pitchFamily="2" charset="-78"/>
              </a:rPr>
              <a:t>نيست</a:t>
            </a:r>
            <a:r>
              <a:rPr lang="fa-IR" altLang="fa-IR" sz="3200" b="1" u="none" dirty="0">
                <a:cs typeface="2  Nazanin" panose="00000400000000000000" pitchFamily="2" charset="-78"/>
              </a:rPr>
              <a:t>؛</a:t>
            </a:r>
            <a:r>
              <a:rPr lang="ar-SA" altLang="fa-IR" sz="3200" b="1" u="none" dirty="0">
                <a:cs typeface="2  Nazanin" panose="00000400000000000000" pitchFamily="2" charset="-78"/>
              </a:rPr>
              <a:t> ولي بايد توقف </a:t>
            </a:r>
            <a:r>
              <a:rPr lang="fa-IR" altLang="fa-IR" sz="3200" b="1" u="none" dirty="0" smtClean="0">
                <a:cs typeface="2  Nazanin" panose="00000400000000000000" pitchFamily="2" charset="-78"/>
              </a:rPr>
              <a:t>        </a:t>
            </a:r>
            <a:r>
              <a:rPr lang="ar-SA" altLang="fa-IR" sz="3200" b="1" u="none" dirty="0" smtClean="0">
                <a:cs typeface="2  Nazanin" panose="00000400000000000000" pitchFamily="2" charset="-78"/>
              </a:rPr>
              <a:t>كنيم</a:t>
            </a:r>
            <a:r>
              <a:rPr lang="fa-IR" altLang="fa-IR" sz="3200" b="1" u="none" dirty="0" smtClean="0">
                <a:solidFill>
                  <a:srgbClr val="FF3300"/>
                </a:solidFill>
                <a:cs typeface="2  Nazanin" panose="00000400000000000000" pitchFamily="2" charset="-78"/>
              </a:rPr>
              <a:t>(سرمايه گذاري </a:t>
            </a:r>
            <a:r>
              <a:rPr lang="fa-IR" altLang="fa-IR" sz="3200" b="1" u="none" dirty="0">
                <a:solidFill>
                  <a:srgbClr val="FF3300"/>
                </a:solidFill>
                <a:cs typeface="2  Nazanin" panose="00000400000000000000" pitchFamily="2" charset="-78"/>
              </a:rPr>
              <a:t>در </a:t>
            </a:r>
            <a:r>
              <a:rPr lang="fa-IR" altLang="fa-IR" sz="3200" b="1" u="none" dirty="0" smtClean="0">
                <a:solidFill>
                  <a:srgbClr val="FF3300"/>
                </a:solidFill>
                <a:cs typeface="2  Nazanin" panose="00000400000000000000" pitchFamily="2" charset="-78"/>
              </a:rPr>
              <a:t>خلاقيت</a:t>
            </a:r>
            <a:r>
              <a:rPr lang="fa-IR" altLang="fa-IR" sz="3200" b="1" u="none" dirty="0">
                <a:solidFill>
                  <a:schemeClr val="bg1"/>
                </a:solidFill>
                <a:cs typeface="2  Nazanin" panose="00000400000000000000" pitchFamily="2" charset="-78"/>
              </a:rPr>
              <a:t>)</a:t>
            </a:r>
            <a:r>
              <a:rPr lang="ar-SA" altLang="fa-IR" sz="3200" b="1" u="none" dirty="0">
                <a:solidFill>
                  <a:schemeClr val="bg1"/>
                </a:solidFill>
                <a:cs typeface="2  Nazanin" panose="00000400000000000000" pitchFamily="2" charset="-78"/>
              </a:rPr>
              <a:t>. </a:t>
            </a:r>
            <a:br>
              <a:rPr lang="ar-SA" altLang="fa-IR" sz="3200" b="1" u="none" dirty="0">
                <a:solidFill>
                  <a:schemeClr val="bg1"/>
                </a:solidFill>
                <a:cs typeface="2  Nazanin" panose="00000400000000000000" pitchFamily="2" charset="-78"/>
              </a:rPr>
            </a:br>
            <a:r>
              <a:rPr lang="ar-SA" altLang="fa-IR" sz="3200" b="1" u="none" dirty="0">
                <a:cs typeface="2  Nazanin" panose="00000400000000000000" pitchFamily="2" charset="-78"/>
              </a:rPr>
              <a:t>* سري كه درد نمي كند را دستمال</a:t>
            </a:r>
            <a:r>
              <a:rPr lang="en-US" altLang="fa-IR" sz="3200" b="1" u="none" dirty="0">
                <a:cs typeface="2  Nazanin" panose="00000400000000000000" pitchFamily="2" charset="-78"/>
              </a:rPr>
              <a:t> </a:t>
            </a:r>
            <a:r>
              <a:rPr lang="ar-SA" altLang="fa-IR" sz="3200" b="1" u="none" dirty="0">
                <a:cs typeface="2  Nazanin" panose="00000400000000000000" pitchFamily="2" charset="-78"/>
              </a:rPr>
              <a:t>مي </a:t>
            </a:r>
            <a:r>
              <a:rPr lang="ar-SA" altLang="fa-IR" sz="3200" b="1" u="none" dirty="0" smtClean="0">
                <a:cs typeface="2  Nazanin" panose="00000400000000000000" pitchFamily="2" charset="-78"/>
              </a:rPr>
              <a:t>بند</a:t>
            </a:r>
            <a:r>
              <a:rPr lang="fa-IR" altLang="fa-IR" sz="3200" b="1" u="none" dirty="0" smtClean="0">
                <a:cs typeface="2  Nazanin" panose="00000400000000000000" pitchFamily="2" charset="-78"/>
              </a:rPr>
              <a:t>يم</a:t>
            </a:r>
            <a:r>
              <a:rPr lang="fa-IR" altLang="fa-IR" sz="3200" b="1" u="none" dirty="0">
                <a:cs typeface="2  Nazanin" panose="00000400000000000000" pitchFamily="2" charset="-78"/>
              </a:rPr>
              <a:t>!</a:t>
            </a:r>
            <a:r>
              <a:rPr lang="ar-SA" altLang="fa-IR" sz="3200" b="1" u="none" dirty="0">
                <a:cs typeface="2  Nazanin" panose="00000400000000000000" pitchFamily="2" charset="-78"/>
              </a:rPr>
              <a:t/>
            </a:r>
            <a:br>
              <a:rPr lang="ar-SA" altLang="fa-IR" sz="3200" b="1" u="none" dirty="0">
                <a:cs typeface="2  Nazanin" panose="00000400000000000000" pitchFamily="2" charset="-78"/>
              </a:rPr>
            </a:br>
            <a:r>
              <a:rPr lang="ar-SA" altLang="fa-IR" sz="3200" b="1" u="none" dirty="0">
                <a:cs typeface="2  Nazanin" panose="00000400000000000000" pitchFamily="2" charset="-78"/>
              </a:rPr>
              <a:t>* به كمك آن از برخي عادت ها دست مي كشيم و مسأله يا </a:t>
            </a:r>
            <a:r>
              <a:rPr lang="ar-SA" altLang="fa-IR" sz="3200" b="1" u="none" dirty="0" smtClean="0">
                <a:cs typeface="2  Nazanin" panose="00000400000000000000" pitchFamily="2" charset="-78"/>
              </a:rPr>
              <a:t>شكلي </a:t>
            </a:r>
            <a:r>
              <a:rPr lang="ar-SA" altLang="fa-IR" sz="3200" b="1" u="none" dirty="0">
                <a:cs typeface="2  Nazanin" panose="00000400000000000000" pitchFamily="2" charset="-78"/>
              </a:rPr>
              <a:t>را </a:t>
            </a:r>
            <a:r>
              <a:rPr lang="ar-SA" altLang="fa-IR" sz="3200" b="1" u="none" dirty="0">
                <a:solidFill>
                  <a:srgbClr val="FF3300"/>
                </a:solidFill>
                <a:cs typeface="2  Nazanin" panose="00000400000000000000" pitchFamily="2" charset="-78"/>
              </a:rPr>
              <a:t>كشف</a:t>
            </a:r>
            <a:r>
              <a:rPr lang="ar-SA" altLang="fa-IR" sz="3200" b="1" u="none" dirty="0">
                <a:solidFill>
                  <a:schemeClr val="bg1"/>
                </a:solidFill>
                <a:cs typeface="2  Nazanin" panose="00000400000000000000" pitchFamily="2" charset="-78"/>
              </a:rPr>
              <a:t> </a:t>
            </a:r>
            <a:r>
              <a:rPr lang="ar-SA" altLang="fa-IR" sz="3200" b="1" u="none" dirty="0">
                <a:cs typeface="2  Nazanin" panose="00000400000000000000" pitchFamily="2" charset="-78"/>
              </a:rPr>
              <a:t>مي كنيم.</a:t>
            </a:r>
            <a:r>
              <a:rPr lang="fa-IR" altLang="fa-IR" sz="3200" b="1" u="none" dirty="0">
                <a:solidFill>
                  <a:schemeClr val="bg1"/>
                </a:solidFill>
                <a:cs typeface="2  Nazanin" panose="00000400000000000000" pitchFamily="2" charset="-78"/>
              </a:rPr>
              <a:t/>
            </a:r>
            <a:br>
              <a:rPr lang="fa-IR" altLang="fa-IR" sz="3200" b="1" u="none" dirty="0">
                <a:solidFill>
                  <a:schemeClr val="bg1"/>
                </a:solidFill>
                <a:cs typeface="2  Nazanin" panose="00000400000000000000" pitchFamily="2" charset="-78"/>
              </a:rPr>
            </a:br>
            <a:r>
              <a:rPr lang="fa-IR" altLang="fa-IR" sz="3200" b="1" u="none" dirty="0">
                <a:cs typeface="2  Nazanin" panose="00000400000000000000" pitchFamily="2" charset="-78"/>
              </a:rPr>
              <a:t>*نشان دهنده </a:t>
            </a:r>
            <a:r>
              <a:rPr lang="fa-IR" altLang="fa-IR" sz="3200" b="1" u="none" dirty="0">
                <a:solidFill>
                  <a:srgbClr val="FF3300"/>
                </a:solidFill>
                <a:cs typeface="2  Nazanin" panose="00000400000000000000" pitchFamily="2" charset="-78"/>
              </a:rPr>
              <a:t>تلاش آگاهانه</a:t>
            </a:r>
            <a:r>
              <a:rPr lang="fa-IR" altLang="fa-IR" sz="3200" b="1" u="none" dirty="0">
                <a:solidFill>
                  <a:schemeClr val="bg1"/>
                </a:solidFill>
                <a:cs typeface="2  Nazanin" panose="00000400000000000000" pitchFamily="2" charset="-78"/>
              </a:rPr>
              <a:t> </a:t>
            </a:r>
            <a:r>
              <a:rPr lang="fa-IR" altLang="fa-IR" sz="3200" b="1" u="none" dirty="0">
                <a:cs typeface="2  Nazanin" panose="00000400000000000000" pitchFamily="2" charset="-78"/>
              </a:rPr>
              <a:t>ما </a:t>
            </a:r>
            <a:r>
              <a:rPr lang="fa-IR" altLang="fa-IR" sz="3200" b="1" u="none" dirty="0" smtClean="0">
                <a:cs typeface="2  Nazanin" panose="00000400000000000000" pitchFamily="2" charset="-78"/>
              </a:rPr>
              <a:t>براي </a:t>
            </a:r>
            <a:r>
              <a:rPr lang="fa-IR" altLang="fa-IR" sz="3200" b="1" u="none" dirty="0">
                <a:cs typeface="2  Nazanin" panose="00000400000000000000" pitchFamily="2" charset="-78"/>
              </a:rPr>
              <a:t>خلاق بودن است.</a:t>
            </a:r>
            <a:r>
              <a:rPr lang="fa-IR" altLang="fa-IR" sz="3200" b="1" u="none" dirty="0">
                <a:solidFill>
                  <a:schemeClr val="bg1"/>
                </a:solidFill>
                <a:cs typeface="2  Nazanin" panose="00000400000000000000" pitchFamily="2" charset="-78"/>
              </a:rPr>
              <a:t/>
            </a:r>
            <a:br>
              <a:rPr lang="fa-IR" altLang="fa-IR" sz="3200" b="1" u="none" dirty="0">
                <a:solidFill>
                  <a:schemeClr val="bg1"/>
                </a:solidFill>
                <a:cs typeface="2  Nazanin" panose="00000400000000000000" pitchFamily="2" charset="-78"/>
              </a:rPr>
            </a:br>
            <a:endParaRPr lang="en-US" altLang="fa-IR" sz="3200" b="1" u="none" dirty="0">
              <a:solidFill>
                <a:schemeClr val="bg1"/>
              </a:solidFill>
              <a:cs typeface="2  Nazanin" panose="00000400000000000000" pitchFamily="2" charset="-78"/>
            </a:endParaRPr>
          </a:p>
        </p:txBody>
      </p:sp>
      <p:sp>
        <p:nvSpPr>
          <p:cNvPr id="2" name="Rectangle 1"/>
          <p:cNvSpPr/>
          <p:nvPr/>
        </p:nvSpPr>
        <p:spPr>
          <a:xfrm>
            <a:off x="2919378" y="332656"/>
            <a:ext cx="3593276" cy="646331"/>
          </a:xfrm>
          <a:prstGeom prst="rect">
            <a:avLst/>
          </a:prstGeom>
        </p:spPr>
        <p:txBody>
          <a:bodyPr wrap="square">
            <a:spAutoFit/>
          </a:bodyPr>
          <a:lstStyle/>
          <a:p>
            <a:r>
              <a:rPr lang="ar-SA" altLang="fa-IR" sz="3600" b="1" dirty="0">
                <a:solidFill>
                  <a:srgbClr val="FFFF00"/>
                </a:solidFill>
                <a:effectLst>
                  <a:outerShdw blurRad="38100" dist="38100" dir="2700000" algn="tl">
                    <a:srgbClr val="C0C0C0"/>
                  </a:outerShdw>
                </a:effectLst>
                <a:cs typeface="B Homa" pitchFamily="2" charset="-78"/>
              </a:rPr>
              <a:t>تكنيك درنگ خلاق:</a:t>
            </a:r>
            <a:r>
              <a:rPr lang="ar-SA" altLang="fa-IR" sz="3600" b="1" dirty="0">
                <a:solidFill>
                  <a:srgbClr val="E3054A"/>
                </a:solidFill>
                <a:effectLst>
                  <a:outerShdw blurRad="38100" dist="38100" dir="2700000" algn="tl">
                    <a:srgbClr val="C0C0C0"/>
                  </a:outerShdw>
                </a:effectLst>
                <a:cs typeface="B Homa" pitchFamily="2" charset="-78"/>
              </a:rPr>
              <a:t> </a:t>
            </a:r>
            <a:endParaRPr lang="en-US" sz="36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
                                  </p:iterate>
                                  <p:childTnLst>
                                    <p:set>
                                      <p:cBhvr>
                                        <p:cTn id="6" dur="1" fill="hold">
                                          <p:stCondLst>
                                            <p:cond delay="0"/>
                                          </p:stCondLst>
                                        </p:cTn>
                                        <p:tgtEl>
                                          <p:spTgt spid="349188"/>
                                        </p:tgtEl>
                                        <p:attrNameLst>
                                          <p:attrName>style.visibility</p:attrName>
                                        </p:attrNameLst>
                                      </p:cBhvr>
                                      <p:to>
                                        <p:strVal val="visible"/>
                                      </p:to>
                                    </p:set>
                                    <p:animEffect transition="in" filter="blinds(horizontal)">
                                      <p:cBhvr>
                                        <p:cTn id="7" dur="500"/>
                                        <p:tgtEl>
                                          <p:spTgt spid="349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6" name="Rectangle 4"/>
          <p:cNvSpPr>
            <a:spLocks noChangeArrowheads="1"/>
          </p:cNvSpPr>
          <p:nvPr/>
        </p:nvSpPr>
        <p:spPr bwMode="auto">
          <a:xfrm>
            <a:off x="827584" y="404664"/>
            <a:ext cx="6516688" cy="4895850"/>
          </a:xfrm>
          <a:prstGeom prst="rect">
            <a:avLst/>
          </a:prstGeom>
          <a:noFill/>
          <a:ln w="9525">
            <a:noFill/>
            <a:miter lim="800000"/>
            <a:headEnd/>
            <a:tailEnd/>
          </a:ln>
          <a:effectLst/>
        </p:spPr>
        <p:txBody>
          <a:bodyPr anchor="ctr"/>
          <a:lstStyle/>
          <a:p>
            <a:pPr algn="r"/>
            <a:r>
              <a:rPr lang="fa-IR" altLang="fa-IR" sz="6000" b="1" u="none" dirty="0">
                <a:solidFill>
                  <a:srgbClr val="FFFF00"/>
                </a:solidFill>
                <a:effectLst>
                  <a:outerShdw blurRad="38100" dist="38100" dir="2700000" algn="tl">
                    <a:srgbClr val="C0C0C0"/>
                  </a:outerShdw>
                </a:effectLst>
                <a:cs typeface="B Homa" pitchFamily="2" charset="-78"/>
              </a:rPr>
              <a:t>   </a:t>
            </a:r>
            <a:r>
              <a:rPr lang="ar-SA" altLang="fa-IR" sz="6000" b="1" u="none" dirty="0">
                <a:solidFill>
                  <a:srgbClr val="FFFF00"/>
                </a:solidFill>
                <a:effectLst>
                  <a:outerShdw blurRad="38100" dist="38100" dir="2700000" algn="tl">
                    <a:srgbClr val="C0C0C0"/>
                  </a:outerShdw>
                </a:effectLst>
                <a:cs typeface="B Homa" pitchFamily="2" charset="-78"/>
              </a:rPr>
              <a:t>تكنيك درنگ خلاق:</a:t>
            </a:r>
            <a:br>
              <a:rPr lang="ar-SA" altLang="fa-IR" sz="6000" b="1" u="none" dirty="0">
                <a:solidFill>
                  <a:srgbClr val="FFFF00"/>
                </a:solidFill>
                <a:effectLst>
                  <a:outerShdw blurRad="38100" dist="38100" dir="2700000" algn="tl">
                    <a:srgbClr val="C0C0C0"/>
                  </a:outerShdw>
                </a:effectLst>
                <a:cs typeface="B Homa" pitchFamily="2" charset="-78"/>
              </a:rPr>
            </a:br>
            <a:r>
              <a:rPr lang="ar-SA" altLang="fa-IR" sz="6000" b="1" u="none" dirty="0">
                <a:solidFill>
                  <a:srgbClr val="FFFF00"/>
                </a:solidFill>
                <a:effectLst>
                  <a:outerShdw blurRad="38100" dist="38100" dir="2700000" algn="tl">
                    <a:srgbClr val="C0C0C0"/>
                  </a:outerShdw>
                </a:effectLst>
                <a:cs typeface="B Homa" pitchFamily="2" charset="-78"/>
              </a:rPr>
              <a:t> </a:t>
            </a:r>
            <a:br>
              <a:rPr lang="ar-SA" altLang="fa-IR" sz="6000" b="1" u="none" dirty="0">
                <a:solidFill>
                  <a:srgbClr val="FFFF00"/>
                </a:solidFill>
                <a:effectLst>
                  <a:outerShdw blurRad="38100" dist="38100" dir="2700000" algn="tl">
                    <a:srgbClr val="C0C0C0"/>
                  </a:outerShdw>
                </a:effectLst>
                <a:cs typeface="B Homa" pitchFamily="2" charset="-78"/>
              </a:rPr>
            </a:br>
            <a:r>
              <a:rPr lang="ar-SA" altLang="fa-IR" sz="4400" b="1" u="none" dirty="0">
                <a:solidFill>
                  <a:srgbClr val="FFFF00"/>
                </a:solidFill>
                <a:effectLst>
                  <a:outerShdw blurRad="38100" dist="38100" dir="2700000" algn="tl">
                    <a:srgbClr val="C0C0C0"/>
                  </a:outerShdw>
                </a:effectLst>
                <a:cs typeface="B Homa" pitchFamily="2" charset="-78"/>
              </a:rPr>
              <a:t>كشف نيازهاي پنهان و شناخته نشده كه مشتريان ابرازنمي كنند.</a:t>
            </a:r>
            <a:r>
              <a:rPr lang="ar-SA" altLang="fa-IR" sz="4800" b="1" u="none" dirty="0">
                <a:solidFill>
                  <a:srgbClr val="000099"/>
                </a:solidFill>
                <a:effectLst>
                  <a:outerShdw blurRad="38100" dist="38100" dir="2700000" algn="tl">
                    <a:srgbClr val="C0C0C0"/>
                  </a:outerShdw>
                </a:effectLst>
                <a:cs typeface="B Homa" pitchFamily="2" charset="-78"/>
              </a:rPr>
              <a:t> </a:t>
            </a:r>
            <a:br>
              <a:rPr lang="ar-SA" altLang="fa-IR" sz="4800" b="1" u="none" dirty="0">
                <a:solidFill>
                  <a:srgbClr val="000099"/>
                </a:solidFill>
                <a:effectLst>
                  <a:outerShdw blurRad="38100" dist="38100" dir="2700000" algn="tl">
                    <a:srgbClr val="C0C0C0"/>
                  </a:outerShdw>
                </a:effectLst>
                <a:cs typeface="B Homa" pitchFamily="2" charset="-78"/>
              </a:rPr>
            </a:br>
            <a:r>
              <a:rPr lang="ar-SA" altLang="fa-IR" sz="4800" b="1" u="none" dirty="0">
                <a:solidFill>
                  <a:srgbClr val="FF3300"/>
                </a:solidFill>
                <a:effectLst>
                  <a:outerShdw blurRad="38100" dist="38100" dir="2700000" algn="tl">
                    <a:srgbClr val="C0C0C0"/>
                  </a:outerShdw>
                </a:effectLst>
                <a:cs typeface="B Homa" pitchFamily="2" charset="-78"/>
              </a:rPr>
              <a:t>مثال:</a:t>
            </a:r>
            <a:r>
              <a:rPr lang="fa-IR" altLang="fa-IR" sz="4800" b="1" u="none" dirty="0">
                <a:solidFill>
                  <a:srgbClr val="FF3300"/>
                </a:solidFill>
                <a:effectLst>
                  <a:outerShdw blurRad="38100" dist="38100" dir="2700000" algn="tl">
                    <a:srgbClr val="C0C0C0"/>
                  </a:outerShdw>
                </a:effectLst>
                <a:cs typeface="B Homa" pitchFamily="2" charset="-78"/>
              </a:rPr>
              <a:t/>
            </a:r>
            <a:br>
              <a:rPr lang="fa-IR" altLang="fa-IR" sz="4800" b="1" u="none" dirty="0">
                <a:solidFill>
                  <a:srgbClr val="FF3300"/>
                </a:solidFill>
                <a:effectLst>
                  <a:outerShdw blurRad="38100" dist="38100" dir="2700000" algn="tl">
                    <a:srgbClr val="C0C0C0"/>
                  </a:outerShdw>
                </a:effectLst>
                <a:cs typeface="B Homa" pitchFamily="2" charset="-78"/>
              </a:rPr>
            </a:br>
            <a:r>
              <a:rPr lang="ar-SA" altLang="fa-IR" sz="4000" b="1" u="none" dirty="0">
                <a:solidFill>
                  <a:srgbClr val="FFFFFF"/>
                </a:solidFill>
                <a:effectLst>
                  <a:outerShdw blurRad="38100" dist="38100" dir="2700000" algn="tl">
                    <a:srgbClr val="C0C0C0"/>
                  </a:outerShdw>
                </a:effectLst>
                <a:cs typeface="B Homa" pitchFamily="2" charset="-78"/>
              </a:rPr>
              <a:t>رانندگي اتومبيل بدون</a:t>
            </a:r>
            <a:r>
              <a:rPr lang="fa-IR" altLang="fa-IR" sz="4000" b="1" u="none" dirty="0">
                <a:solidFill>
                  <a:srgbClr val="FFFFFF"/>
                </a:solidFill>
                <a:effectLst>
                  <a:outerShdw blurRad="38100" dist="38100" dir="2700000" algn="tl">
                    <a:srgbClr val="C0C0C0"/>
                  </a:outerShdw>
                </a:effectLst>
                <a:cs typeface="B Homa" pitchFamily="2" charset="-78"/>
              </a:rPr>
              <a:t> </a:t>
            </a:r>
            <a:r>
              <a:rPr lang="ar-SA" altLang="fa-IR" sz="4000" b="1" u="none" dirty="0">
                <a:solidFill>
                  <a:srgbClr val="FFFFFF"/>
                </a:solidFill>
                <a:effectLst>
                  <a:outerShdw blurRad="38100" dist="38100" dir="2700000" algn="tl">
                    <a:srgbClr val="C0C0C0"/>
                  </a:outerShdw>
                </a:effectLst>
                <a:cs typeface="B Homa" pitchFamily="2" charset="-78"/>
              </a:rPr>
              <a:t>سرنشين</a:t>
            </a:r>
            <a:r>
              <a:rPr lang="ar-SA" altLang="fa-IR" sz="4400" b="1" u="none" dirty="0">
                <a:solidFill>
                  <a:schemeClr val="tx2"/>
                </a:solidFill>
                <a:effectLst>
                  <a:outerShdw blurRad="38100" dist="38100" dir="2700000" algn="tl">
                    <a:srgbClr val="C0C0C0"/>
                  </a:outerShdw>
                </a:effectLst>
                <a:cs typeface="B Homa" pitchFamily="2" charset="-78"/>
              </a:rPr>
              <a:t> </a:t>
            </a:r>
            <a:endParaRPr lang="en-US" altLang="fa-IR" sz="4400" b="1" u="none" dirty="0">
              <a:solidFill>
                <a:schemeClr val="tx2"/>
              </a:solidFill>
              <a:effectLst>
                <a:outerShdw blurRad="38100" dist="38100" dir="2700000" algn="tl">
                  <a:srgbClr val="C0C0C0"/>
                </a:outerShdw>
              </a:effectLst>
              <a:cs typeface="2  Homa" pitchFamily="2" charset="-78"/>
            </a:endParaRPr>
          </a:p>
        </p:txBody>
      </p:sp>
      <p:pic>
        <p:nvPicPr>
          <p:cNvPr id="351237" name="Picture 5" descr="EURSGN40"/>
          <p:cNvPicPr>
            <a:picLocks noChangeAspect="1" noChangeArrowheads="1"/>
          </p:cNvPicPr>
          <p:nvPr/>
        </p:nvPicPr>
        <p:blipFill>
          <a:blip r:embed="rId3" cstate="print"/>
          <a:srcRect/>
          <a:stretch>
            <a:fillRect/>
          </a:stretch>
        </p:blipFill>
        <p:spPr bwMode="auto">
          <a:xfrm>
            <a:off x="7740352" y="188640"/>
            <a:ext cx="1152128" cy="1137846"/>
          </a:xfrm>
          <a:prstGeom prst="rect">
            <a:avLst/>
          </a:prstGeom>
          <a:noFill/>
        </p:spPr>
      </p:pic>
      <p:pic>
        <p:nvPicPr>
          <p:cNvPr id="351238" name="Picture 6" descr="2377014"/>
          <p:cNvPicPr>
            <a:picLocks noChangeAspect="1" noChangeArrowheads="1"/>
          </p:cNvPicPr>
          <p:nvPr/>
        </p:nvPicPr>
        <p:blipFill>
          <a:blip r:embed="rId4" cstate="print"/>
          <a:srcRect/>
          <a:stretch>
            <a:fillRect/>
          </a:stretch>
        </p:blipFill>
        <p:spPr bwMode="auto">
          <a:xfrm>
            <a:off x="7340752" y="1916832"/>
            <a:ext cx="1756711" cy="3024957"/>
          </a:xfrm>
          <a:prstGeom prst="rect">
            <a:avLst/>
          </a:prstGeom>
          <a:noFill/>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51238"/>
                                        </p:tgtEl>
                                        <p:attrNameLst>
                                          <p:attrName>style.visibility</p:attrName>
                                        </p:attrNameLst>
                                      </p:cBhvr>
                                      <p:to>
                                        <p:strVal val="visible"/>
                                      </p:to>
                                    </p:set>
                                    <p:animEffect transition="in" filter="strips(downLeft)">
                                      <p:cBhvr>
                                        <p:cTn id="7" dur="500"/>
                                        <p:tgtEl>
                                          <p:spTgt spid="3512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1237"/>
                                        </p:tgtEl>
                                        <p:attrNameLst>
                                          <p:attrName>style.visibility</p:attrName>
                                        </p:attrNameLst>
                                      </p:cBhvr>
                                      <p:to>
                                        <p:strVal val="visible"/>
                                      </p:to>
                                    </p:set>
                                    <p:anim calcmode="lin" valueType="num">
                                      <p:cBhvr additive="base">
                                        <p:cTn id="12" dur="500" fill="hold"/>
                                        <p:tgtEl>
                                          <p:spTgt spid="351237"/>
                                        </p:tgtEl>
                                        <p:attrNameLst>
                                          <p:attrName>ppt_x</p:attrName>
                                        </p:attrNameLst>
                                      </p:cBhvr>
                                      <p:tavLst>
                                        <p:tav tm="0">
                                          <p:val>
                                            <p:strVal val="#ppt_x"/>
                                          </p:val>
                                        </p:tav>
                                        <p:tav tm="100000">
                                          <p:val>
                                            <p:strVal val="#ppt_x"/>
                                          </p:val>
                                        </p:tav>
                                      </p:tavLst>
                                    </p:anim>
                                    <p:anim calcmode="lin" valueType="num">
                                      <p:cBhvr additive="base">
                                        <p:cTn id="13" dur="500" fill="hold"/>
                                        <p:tgtEl>
                                          <p:spTgt spid="3512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nodeType="clickEffect">
                                  <p:stCondLst>
                                    <p:cond delay="0"/>
                                  </p:stCondLst>
                                  <p:iterate type="wd">
                                    <p:tmPct val="10000"/>
                                  </p:iterate>
                                  <p:childTnLst>
                                    <p:set>
                                      <p:cBhvr>
                                        <p:cTn id="17" dur="1" fill="hold">
                                          <p:stCondLst>
                                            <p:cond delay="0"/>
                                          </p:stCondLst>
                                        </p:cTn>
                                        <p:tgtEl>
                                          <p:spTgt spid="351236">
                                            <p:txEl>
                                              <p:pRg st="0" end="0"/>
                                            </p:txEl>
                                          </p:spTgt>
                                        </p:tgtEl>
                                        <p:attrNameLst>
                                          <p:attrName>style.visibility</p:attrName>
                                        </p:attrNameLst>
                                      </p:cBhvr>
                                      <p:to>
                                        <p:strVal val="visible"/>
                                      </p:to>
                                    </p:set>
                                    <p:anim calcmode="lin" valueType="num">
                                      <p:cBhvr>
                                        <p:cTn id="18" dur="500" fill="hold"/>
                                        <p:tgtEl>
                                          <p:spTgt spid="35123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5123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5123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512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78" name="Rectangle 26"/>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20" name="Slide Number Placeholder 2"/>
          <p:cNvSpPr>
            <a:spLocks noGrp="1"/>
          </p:cNvSpPr>
          <p:nvPr>
            <p:ph type="sldNum" sz="quarter" idx="12"/>
          </p:nvPr>
        </p:nvSpPr>
        <p:spPr/>
        <p:txBody>
          <a:bodyPr>
            <a:normAutofit/>
          </a:bodyPr>
          <a:lstStyle/>
          <a:p>
            <a:fld id="{4C3276CF-BE22-4558-B85A-5B56CCDDF316}" type="slidenum">
              <a:rPr lang="tr-TR"/>
              <a:pPr/>
              <a:t>8</a:t>
            </a:fld>
            <a:endParaRPr lang="tr-TR"/>
          </a:p>
        </p:txBody>
      </p:sp>
      <p:grpSp>
        <p:nvGrpSpPr>
          <p:cNvPr id="2" name="Group 5"/>
          <p:cNvGrpSpPr>
            <a:grpSpLocks/>
          </p:cNvGrpSpPr>
          <p:nvPr/>
        </p:nvGrpSpPr>
        <p:grpSpPr bwMode="auto">
          <a:xfrm>
            <a:off x="663575" y="1460500"/>
            <a:ext cx="4318000" cy="4318000"/>
            <a:chOff x="0" y="0"/>
            <a:chExt cx="2720" cy="2720"/>
          </a:xfrm>
        </p:grpSpPr>
        <p:sp>
          <p:nvSpPr>
            <p:cNvPr id="74758" name="Rectangle 6"/>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74759" name="Line 7"/>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74760" name="Line 8"/>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74761" name="Rectangle 9"/>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74762" name="Rectangle 10"/>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74763" name="Rectangle 11"/>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74764" name="Text Box 12"/>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74765" name="Text Box 13"/>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74766" name="Text Box 14"/>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74767" name="Text Box 15"/>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74768" name="Text Box 16"/>
          <p:cNvSpPr txBox="1">
            <a:spLocks noChangeArrowheads="1"/>
          </p:cNvSpPr>
          <p:nvPr/>
        </p:nvSpPr>
        <p:spPr bwMode="auto">
          <a:xfrm>
            <a:off x="7165105" y="1384710"/>
            <a:ext cx="1492716" cy="523220"/>
          </a:xfrm>
          <a:prstGeom prst="rect">
            <a:avLst/>
          </a:prstGeom>
          <a:noFill/>
          <a:ln w="9525">
            <a:noFill/>
            <a:miter lim="800000"/>
            <a:headEnd/>
            <a:tailEnd/>
          </a:ln>
          <a:effectLst/>
        </p:spPr>
        <p:txBody>
          <a:bodyPr wrap="none">
            <a:spAutoFit/>
          </a:bodyPr>
          <a:lstStyle/>
          <a:p>
            <a:r>
              <a:rPr lang="fa-IR" sz="2800" b="1" dirty="0" smtClean="0">
                <a:latin typeface="Century Gothic" pitchFamily="34" charset="0"/>
                <a:cs typeface="B Zar" pitchFamily="2" charset="-78"/>
              </a:rPr>
              <a:t>سوال دوم</a:t>
            </a:r>
            <a:endParaRPr lang="en-AU" sz="2800" b="1" dirty="0">
              <a:latin typeface="Century Gothic" pitchFamily="34" charset="0"/>
              <a:cs typeface="B Zar" pitchFamily="2" charset="-78"/>
            </a:endParaRPr>
          </a:p>
        </p:txBody>
      </p:sp>
      <p:sp>
        <p:nvSpPr>
          <p:cNvPr id="74770" name="Text Box 18"/>
          <p:cNvSpPr txBox="1">
            <a:spLocks noChangeArrowheads="1"/>
          </p:cNvSpPr>
          <p:nvPr/>
        </p:nvSpPr>
        <p:spPr bwMode="auto">
          <a:xfrm>
            <a:off x="5262563" y="5340350"/>
            <a:ext cx="3351212" cy="369332"/>
          </a:xfrm>
          <a:prstGeom prst="rect">
            <a:avLst/>
          </a:prstGeom>
          <a:noFill/>
          <a:ln w="9525">
            <a:noFill/>
            <a:miter lim="800000"/>
            <a:headEnd/>
            <a:tailEnd/>
          </a:ln>
          <a:effectLst/>
        </p:spPr>
        <p:txBody>
          <a:bodyPr>
            <a:spAutoFit/>
          </a:bodyPr>
          <a:lstStyle/>
          <a:p>
            <a:pPr algn="r" rtl="1"/>
            <a:r>
              <a:rPr lang="fa-IR" b="1" dirty="0" smtClean="0">
                <a:solidFill>
                  <a:srgbClr val="9999FF"/>
                </a:solidFill>
                <a:latin typeface="Century Gothic" pitchFamily="34" charset="0"/>
                <a:cs typeface="B Zar" pitchFamily="2" charset="-78"/>
              </a:rPr>
              <a:t>عجله كنيد. خيلي سخت نيست!</a:t>
            </a:r>
            <a:endParaRPr lang="en-AU" b="1" dirty="0">
              <a:solidFill>
                <a:srgbClr val="9999FF"/>
              </a:solidFill>
              <a:latin typeface="Century Gothic" pitchFamily="34" charset="0"/>
              <a:cs typeface="B Zar" pitchFamily="2" charset="-78"/>
            </a:endParaRPr>
          </a:p>
        </p:txBody>
      </p:sp>
      <p:sp>
        <p:nvSpPr>
          <p:cNvPr id="74772" name="Line 20"/>
          <p:cNvSpPr>
            <a:spLocks noChangeShapeType="1"/>
          </p:cNvSpPr>
          <p:nvPr/>
        </p:nvSpPr>
        <p:spPr bwMode="auto">
          <a:xfrm flipV="1">
            <a:off x="3903663" y="1457325"/>
            <a:ext cx="1079500" cy="1079500"/>
          </a:xfrm>
          <a:prstGeom prst="line">
            <a:avLst/>
          </a:prstGeom>
          <a:noFill/>
          <a:ln w="28575">
            <a:solidFill>
              <a:schemeClr val="tx1"/>
            </a:solidFill>
            <a:round/>
            <a:headEnd/>
            <a:tailEnd/>
          </a:ln>
          <a:effectLst/>
        </p:spPr>
        <p:txBody>
          <a:bodyPr wrap="none" anchor="ctr"/>
          <a:lstStyle/>
          <a:p>
            <a:endParaRPr lang="fa-IR"/>
          </a:p>
        </p:txBody>
      </p:sp>
      <p:sp>
        <p:nvSpPr>
          <p:cNvPr id="74774" name="Line 22"/>
          <p:cNvSpPr>
            <a:spLocks noChangeShapeType="1"/>
          </p:cNvSpPr>
          <p:nvPr/>
        </p:nvSpPr>
        <p:spPr bwMode="auto">
          <a:xfrm flipH="1">
            <a:off x="5349875" y="1868488"/>
            <a:ext cx="3065463" cy="0"/>
          </a:xfrm>
          <a:prstGeom prst="line">
            <a:avLst/>
          </a:prstGeom>
          <a:noFill/>
          <a:ln w="9525">
            <a:solidFill>
              <a:srgbClr val="5F5F5F"/>
            </a:solidFill>
            <a:round/>
            <a:headEnd/>
            <a:tailEnd/>
          </a:ln>
          <a:effectLst/>
        </p:spPr>
        <p:txBody>
          <a:bodyPr wrap="none" anchor="ctr"/>
          <a:lstStyle/>
          <a:p>
            <a:endParaRPr lang="fa-IR"/>
          </a:p>
        </p:txBody>
      </p:sp>
      <p:sp>
        <p:nvSpPr>
          <p:cNvPr id="74779" name="Text Box 27"/>
          <p:cNvSpPr txBox="1">
            <a:spLocks noChangeArrowheads="1"/>
          </p:cNvSpPr>
          <p:nvPr/>
        </p:nvSpPr>
        <p:spPr bwMode="auto">
          <a:xfrm>
            <a:off x="5262563" y="2184400"/>
            <a:ext cx="3351212" cy="646331"/>
          </a:xfrm>
          <a:prstGeom prst="rect">
            <a:avLst/>
          </a:prstGeom>
          <a:noFill/>
          <a:ln w="9525">
            <a:noFill/>
            <a:miter lim="800000"/>
            <a:headEnd/>
            <a:tailEnd/>
          </a:ln>
          <a:effectLst/>
        </p:spPr>
        <p:txBody>
          <a:bodyPr>
            <a:spAutoFit/>
          </a:bodyPr>
          <a:lstStyle/>
          <a:p>
            <a:pPr algn="r" rtl="1"/>
            <a:r>
              <a:rPr lang="fa-IR" b="1" dirty="0" smtClean="0">
                <a:latin typeface="Century Gothic" pitchFamily="34" charset="0"/>
                <a:cs typeface="B Zar" pitchFamily="2" charset="-78"/>
              </a:rPr>
              <a:t>قسمت سفيد مربع </a:t>
            </a:r>
            <a:r>
              <a:rPr lang="en-US" b="1" dirty="0" smtClean="0">
                <a:latin typeface="Century Gothic" pitchFamily="34" charset="0"/>
                <a:cs typeface="B Zar" pitchFamily="2" charset="-78"/>
              </a:rPr>
              <a:t>B</a:t>
            </a:r>
            <a:r>
              <a:rPr lang="fa-IR" b="1" dirty="0" smtClean="0">
                <a:latin typeface="Century Gothic" pitchFamily="34" charset="0"/>
                <a:cs typeface="B Zar" pitchFamily="2" charset="-78"/>
              </a:rPr>
              <a:t> را به سه قسمت مساوي تقسيم كنيد.</a:t>
            </a:r>
            <a:endParaRPr lang="en-AU" b="1" dirty="0">
              <a:latin typeface="Century Gothic" pitchFamily="34" charset="0"/>
              <a:cs typeface="B Zar"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74768"/>
                                        </p:tgtEl>
                                        <p:attrNameLst>
                                          <p:attrName>style.visibility</p:attrName>
                                        </p:attrNameLst>
                                      </p:cBhvr>
                                      <p:to>
                                        <p:strVal val="visible"/>
                                      </p:to>
                                    </p:set>
                                    <p:anim calcmode="lin" valueType="num">
                                      <p:cBhvr>
                                        <p:cTn id="7" dur="75" fill="hold"/>
                                        <p:tgtEl>
                                          <p:spTgt spid="74768"/>
                                        </p:tgtEl>
                                        <p:attrNameLst>
                                          <p:attrName>ppt_w</p:attrName>
                                        </p:attrNameLst>
                                      </p:cBhvr>
                                      <p:tavLst>
                                        <p:tav tm="0">
                                          <p:val>
                                            <p:fltVal val="0"/>
                                          </p:val>
                                        </p:tav>
                                        <p:tav tm="100000">
                                          <p:val>
                                            <p:strVal val="#ppt_w"/>
                                          </p:val>
                                        </p:tav>
                                      </p:tavLst>
                                    </p:anim>
                                    <p:anim calcmode="lin" valueType="num">
                                      <p:cBhvr>
                                        <p:cTn id="8" dur="75" fill="hold"/>
                                        <p:tgtEl>
                                          <p:spTgt spid="74768"/>
                                        </p:tgtEl>
                                        <p:attrNameLst>
                                          <p:attrName>ppt_h</p:attrName>
                                        </p:attrNameLst>
                                      </p:cBhvr>
                                      <p:tavLst>
                                        <p:tav tm="0">
                                          <p:val>
                                            <p:strVal val="#ppt_h"/>
                                          </p:val>
                                        </p:tav>
                                        <p:tav tm="100000">
                                          <p:val>
                                            <p:strVal val="#ppt_h"/>
                                          </p:val>
                                        </p:tav>
                                      </p:tavLst>
                                    </p:anim>
                                  </p:childTnLst>
                                </p:cTn>
                              </p:par>
                            </p:childTnLst>
                          </p:cTn>
                        </p:par>
                        <p:par>
                          <p:cTn id="9" fill="hold">
                            <p:stCondLst>
                              <p:cond delay="525"/>
                            </p:stCondLst>
                            <p:childTnLst>
                              <p:par>
                                <p:cTn id="10" presetID="17" presetClass="entr" presetSubtype="10" fill="hold" grpId="0" nodeType="afterEffect">
                                  <p:stCondLst>
                                    <p:cond delay="0"/>
                                  </p:stCondLst>
                                  <p:iterate type="lt">
                                    <p:tmPct val="100000"/>
                                  </p:iterate>
                                  <p:childTnLst>
                                    <p:set>
                                      <p:cBhvr>
                                        <p:cTn id="11" dur="1" fill="hold">
                                          <p:stCondLst>
                                            <p:cond delay="0"/>
                                          </p:stCondLst>
                                        </p:cTn>
                                        <p:tgtEl>
                                          <p:spTgt spid="74779"/>
                                        </p:tgtEl>
                                        <p:attrNameLst>
                                          <p:attrName>style.visibility</p:attrName>
                                        </p:attrNameLst>
                                      </p:cBhvr>
                                      <p:to>
                                        <p:strVal val="visible"/>
                                      </p:to>
                                    </p:set>
                                    <p:anim calcmode="lin" valueType="num">
                                      <p:cBhvr>
                                        <p:cTn id="12" dur="75" fill="hold"/>
                                        <p:tgtEl>
                                          <p:spTgt spid="74779"/>
                                        </p:tgtEl>
                                        <p:attrNameLst>
                                          <p:attrName>ppt_w</p:attrName>
                                        </p:attrNameLst>
                                      </p:cBhvr>
                                      <p:tavLst>
                                        <p:tav tm="0">
                                          <p:val>
                                            <p:fltVal val="0"/>
                                          </p:val>
                                        </p:tav>
                                        <p:tav tm="100000">
                                          <p:val>
                                            <p:strVal val="#ppt_w"/>
                                          </p:val>
                                        </p:tav>
                                      </p:tavLst>
                                    </p:anim>
                                    <p:anim calcmode="lin" valueType="num">
                                      <p:cBhvr>
                                        <p:cTn id="13" dur="75" fill="hold"/>
                                        <p:tgtEl>
                                          <p:spTgt spid="74779"/>
                                        </p:tgtEl>
                                        <p:attrNameLst>
                                          <p:attrName>ppt_h</p:attrName>
                                        </p:attrNameLst>
                                      </p:cBhvr>
                                      <p:tavLst>
                                        <p:tav tm="0">
                                          <p:val>
                                            <p:strVal val="#ppt_h"/>
                                          </p:val>
                                        </p:tav>
                                        <p:tav tm="100000">
                                          <p:val>
                                            <p:strVal val="#ppt_h"/>
                                          </p:val>
                                        </p:tav>
                                      </p:tavLst>
                                    </p:anim>
                                  </p:childTnLst>
                                </p:cTn>
                              </p:par>
                            </p:childTnLst>
                          </p:cTn>
                        </p:par>
                        <p:par>
                          <p:cTn id="14" fill="hold">
                            <p:stCondLst>
                              <p:cond delay="3375"/>
                            </p:stCondLst>
                            <p:childTnLst>
                              <p:par>
                                <p:cTn id="15" presetID="9" presetClass="entr" presetSubtype="0" fill="hold" grpId="0" nodeType="afterEffect">
                                  <p:stCondLst>
                                    <p:cond delay="0"/>
                                  </p:stCondLst>
                                  <p:childTnLst>
                                    <p:set>
                                      <p:cBhvr>
                                        <p:cTn id="16" dur="1" fill="hold">
                                          <p:stCondLst>
                                            <p:cond delay="0"/>
                                          </p:stCondLst>
                                        </p:cTn>
                                        <p:tgtEl>
                                          <p:spTgt spid="74770"/>
                                        </p:tgtEl>
                                        <p:attrNameLst>
                                          <p:attrName>style.visibility</p:attrName>
                                        </p:attrNameLst>
                                      </p:cBhvr>
                                      <p:to>
                                        <p:strVal val="visible"/>
                                      </p:to>
                                    </p:set>
                                    <p:animEffect transition="in" filter="dissolve">
                                      <p:cBhvr>
                                        <p:cTn id="17" dur="3000"/>
                                        <p:tgtEl>
                                          <p:spTgt spid="74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8" grpId="0" autoUpdateAnimBg="0"/>
      <p:bldP spid="74770" grpId="0" autoUpdateAnimBg="0"/>
      <p:bldP spid="74779"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noChangeArrowheads="1"/>
          </p:cNvSpPr>
          <p:nvPr>
            <p:ph type="ctrTitle"/>
          </p:nvPr>
        </p:nvSpPr>
        <p:spPr>
          <a:xfrm>
            <a:off x="572435" y="2780929"/>
            <a:ext cx="8246720" cy="2448272"/>
          </a:xfrm>
        </p:spPr>
        <p:txBody>
          <a:bodyPr>
            <a:normAutofit/>
          </a:bodyPr>
          <a:lstStyle/>
          <a:p>
            <a:r>
              <a:rPr lang="ar-SA" altLang="fa-IR" sz="3600" b="1" dirty="0">
                <a:solidFill>
                  <a:schemeClr val="tx1"/>
                </a:solidFill>
                <a:cs typeface="B Nazanin" panose="00000400000000000000" pitchFamily="2" charset="-78"/>
              </a:rPr>
              <a:t>با ورود اطلاعات به ذهن از آنجا كه ذهن </a:t>
            </a:r>
            <a:r>
              <a:rPr lang="ar-SA" altLang="fa-IR" sz="3600" b="1" dirty="0">
                <a:solidFill>
                  <a:srgbClr val="66FF33"/>
                </a:solidFill>
                <a:cs typeface="B Nazanin" panose="00000400000000000000" pitchFamily="2" charset="-78"/>
              </a:rPr>
              <a:t>”</a:t>
            </a:r>
            <a:r>
              <a:rPr lang="ar-SA" altLang="fa-IR" sz="3600" b="1" i="1" dirty="0">
                <a:solidFill>
                  <a:srgbClr val="66FF33"/>
                </a:solidFill>
                <a:effectLst>
                  <a:outerShdw blurRad="38100" dist="38100" dir="2700000" algn="tl">
                    <a:srgbClr val="C0C0C0"/>
                  </a:outerShdw>
                </a:effectLst>
                <a:cs typeface="B Nazanin" panose="00000400000000000000" pitchFamily="2" charset="-78"/>
              </a:rPr>
              <a:t>سيستم الگوساز خود سازمان دهنده</a:t>
            </a:r>
            <a:r>
              <a:rPr lang="ar-SA" altLang="fa-IR" sz="3600" b="1" dirty="0">
                <a:solidFill>
                  <a:srgbClr val="66FF33"/>
                </a:solidFill>
                <a:cs typeface="B Nazanin" panose="00000400000000000000" pitchFamily="2" charset="-78"/>
              </a:rPr>
              <a:t>“</a:t>
            </a:r>
            <a:r>
              <a:rPr lang="ar-SA" altLang="fa-IR" sz="3600" b="1" dirty="0">
                <a:solidFill>
                  <a:schemeClr val="bg1"/>
                </a:solidFill>
                <a:cs typeface="B Nazanin" panose="00000400000000000000" pitchFamily="2" charset="-78"/>
              </a:rPr>
              <a:t> </a:t>
            </a:r>
            <a:r>
              <a:rPr lang="ar-SA" altLang="fa-IR" sz="3600" b="1" dirty="0">
                <a:solidFill>
                  <a:schemeClr val="tx1"/>
                </a:solidFill>
                <a:cs typeface="B Nazanin" panose="00000400000000000000" pitchFamily="2" charset="-78"/>
              </a:rPr>
              <a:t>است، سعي مي كند در كمترين زمان اطلاعات ورودي را در نزديكترين ، شبيه ترين و آشناترين قالب ذهني قرار دهد.</a:t>
            </a:r>
            <a:endParaRPr lang="en-US" altLang="fa-IR" sz="3600" b="1" dirty="0">
              <a:solidFill>
                <a:schemeClr val="tx1"/>
              </a:solidFill>
              <a:cs typeface="B Nazanin" panose="00000400000000000000" pitchFamily="2" charset="-78"/>
            </a:endParaRPr>
          </a:p>
        </p:txBody>
      </p:sp>
      <p:sp>
        <p:nvSpPr>
          <p:cNvPr id="2" name="Rectangle 1"/>
          <p:cNvSpPr/>
          <p:nvPr/>
        </p:nvSpPr>
        <p:spPr>
          <a:xfrm>
            <a:off x="2463547" y="476672"/>
            <a:ext cx="4464496" cy="1938992"/>
          </a:xfrm>
          <a:prstGeom prst="rect">
            <a:avLst/>
          </a:prstGeom>
        </p:spPr>
        <p:txBody>
          <a:bodyPr wrap="square">
            <a:spAutoFit/>
          </a:bodyPr>
          <a:lstStyle/>
          <a:p>
            <a:r>
              <a:rPr lang="ar-SA" altLang="fa-IR" sz="4000" b="1" dirty="0">
                <a:solidFill>
                  <a:srgbClr val="FF3300"/>
                </a:solidFill>
                <a:effectLst>
                  <a:outerShdw blurRad="38100" dist="38100" dir="2700000" algn="tl">
                    <a:srgbClr val="C0C0C0"/>
                  </a:outerShdw>
                </a:effectLst>
              </a:rPr>
              <a:t>وارونه سازي مسأله:</a:t>
            </a:r>
            <a:br>
              <a:rPr lang="ar-SA" altLang="fa-IR" sz="4000" b="1" dirty="0">
                <a:solidFill>
                  <a:srgbClr val="FF3300"/>
                </a:solidFill>
                <a:effectLst>
                  <a:outerShdw blurRad="38100" dist="38100" dir="2700000" algn="tl">
                    <a:srgbClr val="C0C0C0"/>
                  </a:outerShdw>
                </a:effectLst>
              </a:rPr>
            </a:br>
            <a:r>
              <a:rPr lang="ar-SA" altLang="fa-IR" sz="4000" b="1" dirty="0">
                <a:solidFill>
                  <a:srgbClr val="FF0000"/>
                </a:solidFill>
              </a:rPr>
              <a:t> </a:t>
            </a:r>
            <a:br>
              <a:rPr lang="ar-SA" altLang="fa-IR" sz="4000" b="1" dirty="0">
                <a:solidFill>
                  <a:srgbClr val="FF0000"/>
                </a:solidFill>
              </a:rPr>
            </a:br>
            <a:endParaRPr lang="en-US" sz="4000" dirty="0"/>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wd">
                                    <p:tmPct val="10000"/>
                                  </p:iterate>
                                  <p:childTnLst>
                                    <p:set>
                                      <p:cBhvr>
                                        <p:cTn id="6" dur="1" fill="hold">
                                          <p:stCondLst>
                                            <p:cond delay="0"/>
                                          </p:stCondLst>
                                        </p:cTn>
                                        <p:tgtEl>
                                          <p:spTgt spid="353283"/>
                                        </p:tgtEl>
                                        <p:attrNameLst>
                                          <p:attrName>style.visibility</p:attrName>
                                        </p:attrNameLst>
                                      </p:cBhvr>
                                      <p:to>
                                        <p:strVal val="visible"/>
                                      </p:to>
                                    </p:set>
                                    <p:anim calcmode="lin" valueType="num">
                                      <p:cBhvr>
                                        <p:cTn id="7" dur="500" decel="50000" fill="hold">
                                          <p:stCondLst>
                                            <p:cond delay="0"/>
                                          </p:stCondLst>
                                        </p:cTn>
                                        <p:tgtEl>
                                          <p:spTgt spid="35328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328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3283"/>
                                        </p:tgtEl>
                                        <p:attrNameLst>
                                          <p:attrName>ppt_w</p:attrName>
                                        </p:attrNameLst>
                                      </p:cBhvr>
                                      <p:tavLst>
                                        <p:tav tm="0">
                                          <p:val>
                                            <p:strVal val="#ppt_w*.05"/>
                                          </p:val>
                                        </p:tav>
                                        <p:tav tm="100000">
                                          <p:val>
                                            <p:strVal val="#ppt_w"/>
                                          </p:val>
                                        </p:tav>
                                      </p:tavLst>
                                    </p:anim>
                                    <p:anim calcmode="lin" valueType="num">
                                      <p:cBhvr>
                                        <p:cTn id="10" dur="1000" fill="hold"/>
                                        <p:tgtEl>
                                          <p:spTgt spid="35328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328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328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328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2" name="Rectangle 4"/>
          <p:cNvSpPr>
            <a:spLocks noChangeArrowheads="1"/>
          </p:cNvSpPr>
          <p:nvPr/>
        </p:nvSpPr>
        <p:spPr bwMode="auto">
          <a:xfrm>
            <a:off x="0" y="3212976"/>
            <a:ext cx="8676456" cy="1008187"/>
          </a:xfrm>
          <a:prstGeom prst="rect">
            <a:avLst/>
          </a:prstGeom>
          <a:noFill/>
          <a:ln w="9525">
            <a:noFill/>
            <a:miter lim="800000"/>
            <a:headEnd/>
            <a:tailEnd/>
          </a:ln>
          <a:effectLst/>
        </p:spPr>
        <p:txBody>
          <a:bodyPr anchor="ctr"/>
          <a:lstStyle/>
          <a:p>
            <a:pPr algn="r" rtl="1"/>
            <a:r>
              <a:rPr lang="ar-SA" altLang="fa-IR" sz="3200" b="1" u="none" dirty="0" smtClean="0">
                <a:cs typeface="B Nazanin" panose="00000400000000000000" pitchFamily="2" charset="-78"/>
              </a:rPr>
              <a:t>1-استفاده </a:t>
            </a:r>
            <a:r>
              <a:rPr lang="ar-SA" altLang="fa-IR" sz="3200" b="1" u="none" dirty="0">
                <a:cs typeface="B Nazanin" panose="00000400000000000000" pitchFamily="2" charset="-78"/>
              </a:rPr>
              <a:t>از اين تكنيك كمك شاياني به شناسايي قالبهاي ذهني پنهان خود و ديگران مي كند.</a:t>
            </a:r>
            <a:br>
              <a:rPr lang="ar-SA" altLang="fa-IR" sz="3200" b="1" u="none" dirty="0">
                <a:cs typeface="B Nazanin" panose="00000400000000000000" pitchFamily="2" charset="-78"/>
              </a:rPr>
            </a:br>
            <a:r>
              <a:rPr lang="ar-SA" altLang="fa-IR" sz="3200" b="1" u="none" dirty="0">
                <a:effectLst>
                  <a:outerShdw blurRad="38100" dist="38100" dir="2700000" algn="tl">
                    <a:srgbClr val="C0C0C0"/>
                  </a:outerShdw>
                </a:effectLst>
                <a:cs typeface="B Nazanin" panose="00000400000000000000" pitchFamily="2" charset="-78"/>
              </a:rPr>
              <a:t>2-در ضمن </a:t>
            </a:r>
            <a:r>
              <a:rPr lang="ar-SA" altLang="fa-IR" sz="3200" b="1" u="none" dirty="0">
                <a:solidFill>
                  <a:srgbClr val="FF3300"/>
                </a:solidFill>
                <a:effectLst>
                  <a:outerShdw blurRad="38100" dist="38100" dir="2700000" algn="tl">
                    <a:srgbClr val="C0C0C0"/>
                  </a:outerShdw>
                </a:effectLst>
                <a:cs typeface="B Nazanin" panose="00000400000000000000" pitchFamily="2" charset="-78"/>
              </a:rPr>
              <a:t>ترس از شكست</a:t>
            </a:r>
            <a:r>
              <a:rPr lang="ar-SA" altLang="fa-IR" sz="3200" b="1" u="none" dirty="0">
                <a:solidFill>
                  <a:srgbClr val="FFFFFF"/>
                </a:solidFill>
                <a:effectLst>
                  <a:outerShdw blurRad="38100" dist="38100" dir="2700000" algn="tl">
                    <a:srgbClr val="C0C0C0"/>
                  </a:outerShdw>
                </a:effectLst>
                <a:cs typeface="B Nazanin" panose="00000400000000000000" pitchFamily="2" charset="-78"/>
              </a:rPr>
              <a:t> </a:t>
            </a:r>
            <a:r>
              <a:rPr lang="ar-SA" altLang="fa-IR" sz="3200" b="1" u="none" dirty="0">
                <a:effectLst>
                  <a:outerShdw blurRad="38100" dist="38100" dir="2700000" algn="tl">
                    <a:srgbClr val="C0C0C0"/>
                  </a:outerShdw>
                </a:effectLst>
                <a:cs typeface="B Nazanin" panose="00000400000000000000" pitchFamily="2" charset="-78"/>
              </a:rPr>
              <a:t>فرد كاهش و توان فرد براي فرارازنگرش به شيوة متداول افزايش مي يابد.</a:t>
            </a:r>
            <a:r>
              <a:rPr lang="fa-IR" altLang="fa-IR" sz="3200" b="1" u="none" dirty="0">
                <a:effectLst>
                  <a:outerShdw blurRad="38100" dist="38100" dir="2700000" algn="tl">
                    <a:srgbClr val="C0C0C0"/>
                  </a:outerShdw>
                </a:effectLst>
                <a:cs typeface="B Nazanin" panose="00000400000000000000" pitchFamily="2" charset="-78"/>
              </a:rPr>
              <a:t/>
            </a:r>
            <a:br>
              <a:rPr lang="fa-IR" altLang="fa-IR" sz="3200" b="1" u="none" dirty="0">
                <a:effectLst>
                  <a:outerShdw blurRad="38100" dist="38100" dir="2700000" algn="tl">
                    <a:srgbClr val="C0C0C0"/>
                  </a:outerShdw>
                </a:effectLst>
                <a:cs typeface="B Nazanin" panose="00000400000000000000" pitchFamily="2" charset="-78"/>
              </a:rPr>
            </a:br>
            <a:r>
              <a:rPr lang="ar-SA" altLang="fa-IR" sz="3200" b="1" u="none" dirty="0">
                <a:solidFill>
                  <a:srgbClr val="FFFFFF"/>
                </a:solidFill>
                <a:effectLst>
                  <a:outerShdw blurRad="38100" dist="38100" dir="2700000" algn="tl">
                    <a:srgbClr val="C0C0C0"/>
                  </a:outerShdw>
                </a:effectLst>
                <a:cs typeface="B Nazanin" panose="00000400000000000000" pitchFamily="2" charset="-78"/>
              </a:rPr>
              <a:t/>
            </a:r>
            <a:br>
              <a:rPr lang="ar-SA" altLang="fa-IR" sz="3200" b="1" u="none" dirty="0">
                <a:solidFill>
                  <a:srgbClr val="FFFFFF"/>
                </a:solidFill>
                <a:effectLst>
                  <a:outerShdw blurRad="38100" dist="38100" dir="2700000" algn="tl">
                    <a:srgbClr val="C0C0C0"/>
                  </a:outerShdw>
                </a:effectLst>
                <a:cs typeface="B Nazanin" panose="00000400000000000000" pitchFamily="2" charset="-78"/>
              </a:rPr>
            </a:br>
            <a:r>
              <a:rPr lang="ar-SA" altLang="fa-IR" sz="3200" b="1" u="none" dirty="0">
                <a:solidFill>
                  <a:srgbClr val="FFFFFF"/>
                </a:solidFill>
                <a:effectLst>
                  <a:outerShdw blurRad="38100" dist="38100" dir="2700000" algn="tl">
                    <a:srgbClr val="C0C0C0"/>
                  </a:outerShdw>
                </a:effectLst>
                <a:cs typeface="B Nazanin" panose="00000400000000000000" pitchFamily="2" charset="-78"/>
              </a:rPr>
              <a:t>مثال: </a:t>
            </a:r>
            <a:r>
              <a:rPr lang="fa-IR" altLang="fa-IR" sz="3200" u="none" dirty="0" smtClean="0">
                <a:solidFill>
                  <a:srgbClr val="FFFF00"/>
                </a:solidFill>
                <a:effectLst>
                  <a:outerShdw blurRad="38100" dist="38100" dir="2700000" algn="tl">
                    <a:srgbClr val="C0C0C0"/>
                  </a:outerShdw>
                </a:effectLst>
                <a:cs typeface="B Nazanin" panose="00000400000000000000" pitchFamily="2" charset="-78"/>
              </a:rPr>
              <a:t>فروشگاههاي زنجيره اي</a:t>
            </a:r>
            <a:r>
              <a:rPr lang="fa-IR" altLang="fa-IR" sz="3200" u="none" dirty="0">
                <a:solidFill>
                  <a:srgbClr val="FFFF00"/>
                </a:solidFill>
                <a:effectLst>
                  <a:outerShdw blurRad="38100" dist="38100" dir="2700000" algn="tl">
                    <a:srgbClr val="C0C0C0"/>
                  </a:outerShdw>
                </a:effectLst>
                <a:cs typeface="B Nazanin" panose="00000400000000000000" pitchFamily="2" charset="-78"/>
              </a:rPr>
              <a:t/>
            </a:r>
            <a:br>
              <a:rPr lang="fa-IR" altLang="fa-IR" sz="3200" u="none" dirty="0">
                <a:solidFill>
                  <a:srgbClr val="FFFF00"/>
                </a:solidFill>
                <a:effectLst>
                  <a:outerShdw blurRad="38100" dist="38100" dir="2700000" algn="tl">
                    <a:srgbClr val="C0C0C0"/>
                  </a:outerShdw>
                </a:effectLst>
                <a:cs typeface="B Nazanin" panose="00000400000000000000" pitchFamily="2" charset="-78"/>
              </a:rPr>
            </a:br>
            <a:r>
              <a:rPr lang="fa-IR" altLang="fa-IR" sz="3200" u="none" dirty="0">
                <a:solidFill>
                  <a:srgbClr val="FFFF00"/>
                </a:solidFill>
                <a:effectLst>
                  <a:outerShdw blurRad="38100" dist="38100" dir="2700000" algn="tl">
                    <a:srgbClr val="C0C0C0"/>
                  </a:outerShdw>
                </a:effectLst>
                <a:cs typeface="B Nazanin" panose="00000400000000000000" pitchFamily="2" charset="-78"/>
              </a:rPr>
              <a:t>         تنش </a:t>
            </a:r>
            <a:r>
              <a:rPr lang="fa-IR" altLang="fa-IR" sz="3200" u="none" dirty="0" smtClean="0">
                <a:solidFill>
                  <a:srgbClr val="FFFF00"/>
                </a:solidFill>
                <a:effectLst>
                  <a:outerShdw blurRad="38100" dist="38100" dir="2700000" algn="tl">
                    <a:srgbClr val="C0C0C0"/>
                  </a:outerShdw>
                </a:effectLst>
                <a:cs typeface="B Nazanin" panose="00000400000000000000" pitchFamily="2" charset="-78"/>
              </a:rPr>
              <a:t>هاي رواني </a:t>
            </a:r>
            <a:r>
              <a:rPr lang="fa-IR" altLang="fa-IR" sz="3200" u="none" dirty="0">
                <a:solidFill>
                  <a:srgbClr val="FFFF00"/>
                </a:solidFill>
                <a:effectLst>
                  <a:outerShdw blurRad="38100" dist="38100" dir="2700000" algn="tl">
                    <a:srgbClr val="C0C0C0"/>
                  </a:outerShdw>
                </a:effectLst>
                <a:cs typeface="B Nazanin" panose="00000400000000000000" pitchFamily="2" charset="-78"/>
              </a:rPr>
              <a:t>در منزل و محل کار</a:t>
            </a:r>
            <a:br>
              <a:rPr lang="fa-IR" altLang="fa-IR" sz="3200" u="none" dirty="0">
                <a:solidFill>
                  <a:srgbClr val="FFFF00"/>
                </a:solidFill>
                <a:effectLst>
                  <a:outerShdw blurRad="38100" dist="38100" dir="2700000" algn="tl">
                    <a:srgbClr val="C0C0C0"/>
                  </a:outerShdw>
                </a:effectLst>
                <a:cs typeface="B Nazanin" panose="00000400000000000000" pitchFamily="2" charset="-78"/>
              </a:rPr>
            </a:br>
            <a:endParaRPr lang="en-US" altLang="fa-IR" sz="3200" u="none" dirty="0">
              <a:solidFill>
                <a:srgbClr val="FFFF00"/>
              </a:solidFill>
              <a:effectLst>
                <a:outerShdw blurRad="38100" dist="38100" dir="2700000" algn="tl">
                  <a:srgbClr val="C0C0C0"/>
                </a:outerShdw>
              </a:effectLst>
              <a:cs typeface="B Nazanin" panose="00000400000000000000" pitchFamily="2" charset="-78"/>
            </a:endParaRPr>
          </a:p>
        </p:txBody>
      </p:sp>
      <p:sp>
        <p:nvSpPr>
          <p:cNvPr id="2" name="Rectangle 1"/>
          <p:cNvSpPr/>
          <p:nvPr/>
        </p:nvSpPr>
        <p:spPr>
          <a:xfrm>
            <a:off x="2627784" y="404664"/>
            <a:ext cx="4572000" cy="1077218"/>
          </a:xfrm>
          <a:prstGeom prst="rect">
            <a:avLst/>
          </a:prstGeom>
        </p:spPr>
        <p:txBody>
          <a:bodyPr>
            <a:spAutoFit/>
          </a:bodyPr>
          <a:lstStyle/>
          <a:p>
            <a:r>
              <a:rPr lang="ar-SA" altLang="fa-IR" sz="3200" b="1" dirty="0">
                <a:solidFill>
                  <a:srgbClr val="FF3300"/>
                </a:solidFill>
                <a:cs typeface="B Homa" pitchFamily="2" charset="-78"/>
              </a:rPr>
              <a:t>فايده وارونه سازي مسأله: </a:t>
            </a:r>
            <a:br>
              <a:rPr lang="ar-SA" altLang="fa-IR" sz="3200" b="1" dirty="0">
                <a:solidFill>
                  <a:srgbClr val="FF3300"/>
                </a:solidFill>
                <a:cs typeface="B Homa" pitchFamily="2" charset="-78"/>
              </a:rPr>
            </a:br>
            <a:endParaRPr lang="en-US" sz="3200"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iterate type="wd">
                                    <p:tmPct val="10000"/>
                                  </p:iterate>
                                  <p:childTnLst>
                                    <p:set>
                                      <p:cBhvr>
                                        <p:cTn id="6" dur="1" fill="hold">
                                          <p:stCondLst>
                                            <p:cond delay="0"/>
                                          </p:stCondLst>
                                        </p:cTn>
                                        <p:tgtEl>
                                          <p:spTgt spid="355332">
                                            <p:txEl>
                                              <p:pRg st="0" end="0"/>
                                            </p:txEl>
                                          </p:spTgt>
                                        </p:tgtEl>
                                        <p:attrNameLst>
                                          <p:attrName>style.visibility</p:attrName>
                                        </p:attrNameLst>
                                      </p:cBhvr>
                                      <p:to>
                                        <p:strVal val="visible"/>
                                      </p:to>
                                    </p:set>
                                    <p:anim calcmode="lin" valueType="num">
                                      <p:cBhvr>
                                        <p:cTn id="7" dur="1000" fill="hold"/>
                                        <p:tgtEl>
                                          <p:spTgt spid="35533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5533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55332">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553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534400" cy="857232"/>
          </a:xfrm>
        </p:spPr>
        <p:txBody>
          <a:bodyPr>
            <a:noAutofit/>
          </a:bodyPr>
          <a:lstStyle/>
          <a:p>
            <a:r>
              <a:rPr lang="fa-IR" sz="3200" b="1" dirty="0" smtClean="0">
                <a:solidFill>
                  <a:schemeClr val="bg2">
                    <a:lumMod val="50000"/>
                  </a:schemeClr>
                </a:solidFill>
                <a:cs typeface="B Titr" pitchFamily="2" charset="-78"/>
              </a:rPr>
              <a:t/>
            </a:r>
            <a:br>
              <a:rPr lang="fa-IR" sz="3200" b="1" dirty="0" smtClean="0">
                <a:solidFill>
                  <a:schemeClr val="bg2">
                    <a:lumMod val="50000"/>
                  </a:schemeClr>
                </a:solidFill>
                <a:cs typeface="B Titr" pitchFamily="2" charset="-78"/>
              </a:rPr>
            </a:br>
            <a:r>
              <a:rPr lang="fa-IR" b="1" dirty="0" smtClean="0">
                <a:solidFill>
                  <a:srgbClr val="FF0000"/>
                </a:solidFill>
                <a:cs typeface="B Titr" panose="00000700000000000000" pitchFamily="2" charset="-78"/>
              </a:rPr>
              <a:t>تحريك</a:t>
            </a:r>
            <a:r>
              <a:rPr lang="fa-IR" sz="3200" b="1" dirty="0" smtClean="0">
                <a:solidFill>
                  <a:schemeClr val="bg2">
                    <a:lumMod val="50000"/>
                  </a:schemeClr>
                </a:solidFill>
                <a:cs typeface="B Titr" pitchFamily="2" charset="-78"/>
              </a:rPr>
              <a:t> </a:t>
            </a:r>
            <a:br>
              <a:rPr lang="fa-IR" sz="3200" b="1" dirty="0" smtClean="0">
                <a:solidFill>
                  <a:schemeClr val="bg2">
                    <a:lumMod val="50000"/>
                  </a:schemeClr>
                </a:solidFill>
                <a:cs typeface="B Titr" pitchFamily="2" charset="-78"/>
              </a:rPr>
            </a:br>
            <a:endParaRPr lang="fa-IR" dirty="0">
              <a:solidFill>
                <a:schemeClr val="bg2">
                  <a:lumMod val="50000"/>
                </a:schemeClr>
              </a:solidFill>
              <a:cs typeface="B Titr" pitchFamily="2" charset="-78"/>
            </a:endParaRPr>
          </a:p>
        </p:txBody>
      </p:sp>
      <p:sp>
        <p:nvSpPr>
          <p:cNvPr id="4" name="Rectangle 3"/>
          <p:cNvSpPr>
            <a:spLocks noGrp="1" noChangeArrowheads="1"/>
          </p:cNvSpPr>
          <p:nvPr>
            <p:ph sz="quarter" idx="1"/>
          </p:nvPr>
        </p:nvSpPr>
        <p:spPr>
          <a:xfrm>
            <a:off x="177532" y="2348880"/>
            <a:ext cx="8750776" cy="2697432"/>
          </a:xfrm>
        </p:spPr>
        <p:txBody>
          <a:bodyPr/>
          <a:lstStyle/>
          <a:p>
            <a:pPr>
              <a:buFont typeface="Wingdings" pitchFamily="2" charset="2"/>
              <a:buNone/>
            </a:pPr>
            <a:r>
              <a:rPr lang="fa-IR" b="1" dirty="0" smtClean="0">
                <a:cs typeface="B Zar" pitchFamily="2" charset="-78"/>
              </a:rPr>
              <a:t>هدف </a:t>
            </a:r>
            <a:r>
              <a:rPr lang="fa-IR" b="1" dirty="0">
                <a:cs typeface="B Zar" pitchFamily="2" charset="-78"/>
              </a:rPr>
              <a:t>از تكنيك </a:t>
            </a:r>
            <a:r>
              <a:rPr lang="fa-IR" b="1" dirty="0" smtClean="0">
                <a:cs typeface="B Zar" pitchFamily="2" charset="-78"/>
              </a:rPr>
              <a:t>تحريك، </a:t>
            </a:r>
            <a:r>
              <a:rPr lang="fa-IR" b="1" dirty="0">
                <a:cs typeface="B Zar" pitchFamily="2" charset="-78"/>
              </a:rPr>
              <a:t>به وجود آوردن ايده هايي فراتر از ايده هايي است كه از طريق توفان فكري به دست مي آيد</a:t>
            </a:r>
            <a:r>
              <a:rPr lang="fa-IR" b="1" dirty="0" smtClean="0">
                <a:cs typeface="B Zar" pitchFamily="2" charset="-78"/>
              </a:rPr>
              <a:t>. تحريك </a:t>
            </a:r>
            <a:r>
              <a:rPr lang="fa-IR" b="1" dirty="0">
                <a:cs typeface="B Zar" pitchFamily="2" charset="-78"/>
              </a:rPr>
              <a:t>تصوير مشابه تكنيك گشت و گذار است</a:t>
            </a:r>
            <a:r>
              <a:rPr lang="fa-IR" b="1" dirty="0" smtClean="0">
                <a:cs typeface="B Zar" pitchFamily="2" charset="-78"/>
              </a:rPr>
              <a:t>. به </a:t>
            </a:r>
            <a:r>
              <a:rPr lang="fa-IR" b="1" dirty="0">
                <a:cs typeface="B Zar" pitchFamily="2" charset="-78"/>
              </a:rPr>
              <a:t>استثناي اينكه شركت كنندگان به جاي تجسم يك سفر به تصويرها نگاه </a:t>
            </a:r>
            <a:r>
              <a:rPr lang="fa-IR" b="1" dirty="0" smtClean="0">
                <a:cs typeface="B Zar" pitchFamily="2" charset="-78"/>
              </a:rPr>
              <a:t>مي‌كنند</a:t>
            </a:r>
            <a:r>
              <a:rPr lang="fa-IR" b="1" dirty="0">
                <a:cs typeface="B Zar" pitchFamily="2" charset="-78"/>
              </a:rPr>
              <a:t>.</a:t>
            </a:r>
            <a:endParaRPr lang="en-US" b="1" dirty="0">
              <a:cs typeface="B Zar" pitchFamily="2" charset="-78"/>
            </a:endParaRPr>
          </a:p>
        </p:txBody>
      </p:sp>
    </p:spTree>
  </p:cSld>
  <p:clrMapOvr>
    <a:masterClrMapping/>
  </p:clrMapOvr>
  <p:transition spd="slow">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eaLnBrk="1" hangingPunct="1">
              <a:defRPr/>
            </a:pPr>
            <a:r>
              <a:rPr lang="fa-IR" altLang="ja-JP" b="1" dirty="0" smtClean="0">
                <a:solidFill>
                  <a:srgbClr val="FF0000"/>
                </a:solidFill>
                <a:cs typeface="B Titr" panose="00000700000000000000" pitchFamily="2" charset="-78"/>
              </a:rPr>
              <a:t>تکنيک ورودي اتفاقي</a:t>
            </a:r>
            <a:r>
              <a:rPr lang="en-US" altLang="ja-JP" dirty="0" smtClean="0">
                <a:solidFill>
                  <a:srgbClr val="FF0000"/>
                </a:solidFill>
                <a:ea typeface="ＭＳ Ｐゴシック" pitchFamily="34" charset="-128"/>
                <a:cs typeface="B Titr" panose="00000700000000000000" pitchFamily="2" charset="-78"/>
              </a:rPr>
              <a:t> </a:t>
            </a:r>
            <a:endParaRPr lang="en-US" dirty="0" smtClean="0">
              <a:solidFill>
                <a:srgbClr val="FF0000"/>
              </a:solidFill>
              <a:cs typeface="B Titr" panose="00000700000000000000" pitchFamily="2" charset="-78"/>
            </a:endParaRPr>
          </a:p>
        </p:txBody>
      </p:sp>
      <p:sp>
        <p:nvSpPr>
          <p:cNvPr id="393219" name="Rectangle 3"/>
          <p:cNvSpPr>
            <a:spLocks noGrp="1" noChangeArrowheads="1"/>
          </p:cNvSpPr>
          <p:nvPr>
            <p:ph sz="quarter" idx="1"/>
          </p:nvPr>
        </p:nvSpPr>
        <p:spPr/>
        <p:txBody>
          <a:bodyPr/>
          <a:lstStyle/>
          <a:p>
            <a:pPr algn="r" rtl="1" eaLnBrk="1" hangingPunct="1"/>
            <a:r>
              <a:rPr lang="fa-IR" altLang="ja-JP" b="1" dirty="0" smtClean="0">
                <a:cs typeface="B Nazanin" panose="00000400000000000000" pitchFamily="2" charset="-78"/>
              </a:rPr>
              <a:t>اين تکنيک ساده‌ترين شيوه در ميان فنون خلاقيت است بسيار توانمند است اما بسيار غير منطقي بنظر مي‌رسد.</a:t>
            </a:r>
          </a:p>
          <a:p>
            <a:pPr algn="r" rtl="1" eaLnBrk="1" hangingPunct="1"/>
            <a:endParaRPr lang="fa-IR" altLang="ja-JP" sz="2800" b="1" dirty="0" smtClean="0">
              <a:cs typeface="B Nazanin" panose="00000400000000000000" pitchFamily="2" charset="-78"/>
            </a:endParaRPr>
          </a:p>
          <a:p>
            <a:pPr algn="r" rtl="1" eaLnBrk="1" hangingPunct="1"/>
            <a:r>
              <a:rPr lang="fa-IR" altLang="ja-JP" b="1" dirty="0" smtClean="0">
                <a:cs typeface="B Nazanin" panose="00000400000000000000" pitchFamily="2" charset="-78"/>
              </a:rPr>
              <a:t>آنجا که به ايده‌اي نو نياز داريم، تمرکز خلاق وجود دارد. بنابراين ما کلمه‌اي را بدست مي‌آوريم که هيچ ارتباطي با وضعيت ما ندارد سپس سعي مي‌کنيم آن دو را به هم نزديک نمائيم. از اين الحاق يا به هم نزديک کردن، ما به ايده‌هاي جديدي دست پيدا مي‌کنيم. </a:t>
            </a:r>
            <a:endParaRPr lang="en-US" b="1" dirty="0" smtClean="0">
              <a:cs typeface="B Nazanin" panose="00000400000000000000" pitchFamily="2" charset="-78"/>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eaLnBrk="1" hangingPunct="1">
              <a:defRPr/>
            </a:pPr>
            <a:r>
              <a:rPr lang="fa-IR" sz="4000" b="1" dirty="0" smtClean="0">
                <a:solidFill>
                  <a:srgbClr val="FF0000"/>
                </a:solidFill>
                <a:cs typeface="Zar" pitchFamily="2" charset="-78"/>
              </a:rPr>
              <a:t>روش</a:t>
            </a:r>
            <a:r>
              <a:rPr lang="fa-IR" sz="4000" b="1" dirty="0" smtClean="0">
                <a:solidFill>
                  <a:srgbClr val="FF0000"/>
                </a:solidFill>
              </a:rPr>
              <a:t>‌</a:t>
            </a:r>
            <a:r>
              <a:rPr lang="fa-IR" sz="4000" b="1" dirty="0" smtClean="0">
                <a:solidFill>
                  <a:srgbClr val="FF0000"/>
                </a:solidFill>
                <a:cs typeface="Zar" pitchFamily="2" charset="-78"/>
              </a:rPr>
              <a:t>هاي انتخاب کلمه</a:t>
            </a:r>
            <a:r>
              <a:rPr lang="fa-IR" sz="4000" b="1" dirty="0" smtClean="0">
                <a:solidFill>
                  <a:srgbClr val="FF0000"/>
                </a:solidFill>
              </a:rPr>
              <a:t>‌</a:t>
            </a:r>
            <a:r>
              <a:rPr lang="fa-IR" sz="4000" b="1" dirty="0" smtClean="0">
                <a:solidFill>
                  <a:srgbClr val="FF0000"/>
                </a:solidFill>
                <a:cs typeface="Zar" pitchFamily="2" charset="-78"/>
              </a:rPr>
              <a:t>ي ورودي اتفاقي</a:t>
            </a:r>
            <a:endParaRPr lang="en-US" sz="4000" b="1" dirty="0" smtClean="0">
              <a:solidFill>
                <a:srgbClr val="FF0000"/>
              </a:solidFill>
              <a:cs typeface="Zar" pitchFamily="2" charset="-78"/>
            </a:endParaRPr>
          </a:p>
        </p:txBody>
      </p:sp>
      <p:sp>
        <p:nvSpPr>
          <p:cNvPr id="395267" name="Rectangle 3"/>
          <p:cNvSpPr>
            <a:spLocks noGrp="1" noChangeArrowheads="1"/>
          </p:cNvSpPr>
          <p:nvPr>
            <p:ph sz="quarter" idx="1"/>
          </p:nvPr>
        </p:nvSpPr>
        <p:spPr>
          <a:xfrm>
            <a:off x="468313" y="1844675"/>
            <a:ext cx="8229600" cy="4456113"/>
          </a:xfrm>
        </p:spPr>
        <p:txBody>
          <a:bodyPr/>
          <a:lstStyle/>
          <a:p>
            <a:pPr algn="r" rtl="1" eaLnBrk="1" hangingPunct="1"/>
            <a:r>
              <a:rPr lang="fa-IR" altLang="ja-JP" smtClean="0">
                <a:cs typeface="Zar" pitchFamily="2" charset="-78"/>
              </a:rPr>
              <a:t>انتخاب از يک فهرست 60 کلمه</a:t>
            </a:r>
            <a:r>
              <a:rPr lang="fa-IR" altLang="ja-JP" smtClean="0"/>
              <a:t>‌</a:t>
            </a:r>
            <a:r>
              <a:rPr lang="fa-IR" altLang="ja-JP" smtClean="0">
                <a:cs typeface="Zar" pitchFamily="2" charset="-78"/>
              </a:rPr>
              <a:t>اي</a:t>
            </a:r>
          </a:p>
          <a:p>
            <a:pPr algn="r" rtl="1" eaLnBrk="1" hangingPunct="1"/>
            <a:r>
              <a:rPr lang="fa-IR" altLang="ja-JP" smtClean="0">
                <a:cs typeface="Zar" pitchFamily="2" charset="-78"/>
              </a:rPr>
              <a:t>استفاده از لغت</a:t>
            </a:r>
            <a:r>
              <a:rPr lang="fa-IR" altLang="ja-JP" smtClean="0"/>
              <a:t>‌</a:t>
            </a:r>
            <a:r>
              <a:rPr lang="fa-IR" altLang="ja-JP" smtClean="0">
                <a:cs typeface="Zar" pitchFamily="2" charset="-78"/>
              </a:rPr>
              <a:t>نامه</a:t>
            </a:r>
          </a:p>
          <a:p>
            <a:pPr algn="r" rtl="1" eaLnBrk="1" hangingPunct="1"/>
            <a:r>
              <a:rPr lang="fa-IR" altLang="ja-JP" smtClean="0">
                <a:cs typeface="Zar" pitchFamily="2" charset="-78"/>
              </a:rPr>
              <a:t>استفاده از روزنامه</a:t>
            </a:r>
          </a:p>
          <a:p>
            <a:pPr algn="r" rtl="1" eaLnBrk="1" hangingPunct="1"/>
            <a:r>
              <a:rPr lang="fa-IR" altLang="ja-JP" smtClean="0">
                <a:cs typeface="Zar" pitchFamily="2" charset="-78"/>
              </a:rPr>
              <a:t>استفاده از صندوقچه</a:t>
            </a:r>
            <a:r>
              <a:rPr lang="fa-IR" altLang="ja-JP" smtClean="0"/>
              <a:t>‌</a:t>
            </a:r>
            <a:r>
              <a:rPr lang="fa-IR" altLang="ja-JP" smtClean="0">
                <a:cs typeface="Zar" pitchFamily="2" charset="-78"/>
              </a:rPr>
              <a:t>ي کلمات</a:t>
            </a:r>
            <a:endParaRPr lang="en-US" smtClean="0">
              <a:cs typeface="Zar" pitchFamily="2" charset="-78"/>
            </a:endParaRPr>
          </a:p>
        </p:txBody>
      </p:sp>
    </p:spTree>
    <p:extLst>
      <p:ext uri="{BB962C8B-B14F-4D97-AF65-F5344CB8AC3E}">
        <p14:creationId xmlns:p14="http://schemas.microsoft.com/office/powerpoint/2010/main" xmlns="" val="281513116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5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5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rtl="1" eaLnBrk="1" hangingPunct="1">
              <a:defRPr/>
            </a:pPr>
            <a:r>
              <a:rPr lang="fa-IR" sz="4000" b="1" dirty="0" smtClean="0">
                <a:solidFill>
                  <a:srgbClr val="FF0000"/>
                </a:solidFill>
                <a:cs typeface="Zar" pitchFamily="2" charset="-78"/>
              </a:rPr>
              <a:t>تله</a:t>
            </a:r>
            <a:r>
              <a:rPr lang="fa-IR" sz="4000" b="1" dirty="0" smtClean="0">
                <a:solidFill>
                  <a:srgbClr val="FF0000"/>
                </a:solidFill>
              </a:rPr>
              <a:t>‌</a:t>
            </a:r>
            <a:r>
              <a:rPr lang="fa-IR" sz="4000" b="1" dirty="0" smtClean="0">
                <a:solidFill>
                  <a:srgbClr val="FF0000"/>
                </a:solidFill>
                <a:cs typeface="Zar" pitchFamily="2" charset="-78"/>
              </a:rPr>
              <a:t>هاي استفاده از تکنيک ورودي اتفاقي</a:t>
            </a:r>
            <a:endParaRPr lang="en-US" sz="4000" b="1" dirty="0" smtClean="0">
              <a:solidFill>
                <a:srgbClr val="FF0000"/>
              </a:solidFill>
              <a:cs typeface="Zar" pitchFamily="2" charset="-78"/>
            </a:endParaRPr>
          </a:p>
        </p:txBody>
      </p:sp>
      <p:sp>
        <p:nvSpPr>
          <p:cNvPr id="396291" name="Rectangle 3"/>
          <p:cNvSpPr>
            <a:spLocks noGrp="1" noChangeArrowheads="1"/>
          </p:cNvSpPr>
          <p:nvPr>
            <p:ph sz="quarter" idx="1"/>
          </p:nvPr>
        </p:nvSpPr>
        <p:spPr/>
        <p:txBody>
          <a:bodyPr/>
          <a:lstStyle/>
          <a:p>
            <a:pPr lvl="1" algn="r" rtl="1" eaLnBrk="1" hangingPunct="1"/>
            <a:r>
              <a:rPr lang="ar-SA" altLang="ja-JP" smtClean="0">
                <a:cs typeface="Zar" pitchFamily="2" charset="-78"/>
              </a:rPr>
              <a:t>کلمه اتفاقي را به ايده</a:t>
            </a:r>
            <a:r>
              <a:rPr lang="ar-SA" altLang="ja-JP" smtClean="0"/>
              <a:t>‌</a:t>
            </a:r>
            <a:r>
              <a:rPr lang="ar-SA" altLang="ja-JP" smtClean="0">
                <a:cs typeface="Zar" pitchFamily="2" charset="-78"/>
              </a:rPr>
              <a:t>هاي ذهن خود وصل </a:t>
            </a:r>
            <a:r>
              <a:rPr lang="fa-IR" altLang="ja-JP" smtClean="0">
                <a:cs typeface="Zar" pitchFamily="2" charset="-78"/>
              </a:rPr>
              <a:t>نکنيد</a:t>
            </a:r>
            <a:endParaRPr lang="ar-SA" altLang="ja-JP" smtClean="0">
              <a:cs typeface="Zar" pitchFamily="2" charset="-78"/>
            </a:endParaRPr>
          </a:p>
          <a:p>
            <a:pPr lvl="1" algn="r" rtl="1" eaLnBrk="1" hangingPunct="1"/>
            <a:r>
              <a:rPr lang="ar-SA" altLang="ja-JP" smtClean="0">
                <a:cs typeface="Zar" pitchFamily="2" charset="-78"/>
              </a:rPr>
              <a:t>دقيقاً همان کلمه</a:t>
            </a:r>
            <a:r>
              <a:rPr lang="ar-SA" altLang="ja-JP" smtClean="0"/>
              <a:t>‌</a:t>
            </a:r>
            <a:r>
              <a:rPr lang="ar-SA" altLang="ja-JP" smtClean="0">
                <a:cs typeface="Zar" pitchFamily="2" charset="-78"/>
              </a:rPr>
              <a:t>ي داده شده را بکار ببريد و حروف را دوباره مرتب نکنيد </a:t>
            </a:r>
          </a:p>
          <a:p>
            <a:pPr lvl="1" algn="r" rtl="1" eaLnBrk="1" hangingPunct="1"/>
            <a:r>
              <a:rPr lang="ar-SA" altLang="ja-JP" smtClean="0">
                <a:cs typeface="Zar" pitchFamily="2" charset="-78"/>
              </a:rPr>
              <a:t>گام</a:t>
            </a:r>
            <a:r>
              <a:rPr lang="ar-SA" altLang="ja-JP" smtClean="0"/>
              <a:t>‌</a:t>
            </a:r>
            <a:r>
              <a:rPr lang="ar-SA" altLang="ja-JP" smtClean="0">
                <a:cs typeface="Zar" pitchFamily="2" charset="-78"/>
              </a:rPr>
              <a:t>هاي زيادي برنداريد</a:t>
            </a:r>
          </a:p>
          <a:p>
            <a:pPr lvl="1" algn="r" rtl="1" eaLnBrk="1" hangingPunct="1"/>
            <a:r>
              <a:rPr lang="ar-SA" altLang="ja-JP" smtClean="0">
                <a:cs typeface="Zar" pitchFamily="2" charset="-78"/>
              </a:rPr>
              <a:t>تمام مشخصه</a:t>
            </a:r>
            <a:r>
              <a:rPr lang="ar-SA" altLang="ja-JP" smtClean="0"/>
              <a:t>‌</a:t>
            </a:r>
            <a:r>
              <a:rPr lang="ar-SA" altLang="ja-JP" smtClean="0">
                <a:cs typeface="Zar" pitchFamily="2" charset="-78"/>
              </a:rPr>
              <a:t>هاي کلمه</a:t>
            </a:r>
            <a:r>
              <a:rPr lang="ar-SA" altLang="ja-JP" smtClean="0"/>
              <a:t>‌</a:t>
            </a:r>
            <a:r>
              <a:rPr lang="ar-SA" altLang="ja-JP" smtClean="0">
                <a:cs typeface="Zar" pitchFamily="2" charset="-78"/>
              </a:rPr>
              <a:t>ي </a:t>
            </a:r>
            <a:r>
              <a:rPr lang="ar-SA" altLang="ja-JP" smtClean="0"/>
              <a:t>‌</a:t>
            </a:r>
            <a:r>
              <a:rPr lang="ar-SA" altLang="ja-JP" smtClean="0">
                <a:cs typeface="Zar" pitchFamily="2" charset="-78"/>
              </a:rPr>
              <a:t>اتفاقي را فهرست نکنيد</a:t>
            </a:r>
          </a:p>
          <a:p>
            <a:pPr lvl="1" algn="r" rtl="1" eaLnBrk="1" hangingPunct="1"/>
            <a:r>
              <a:rPr lang="ar-SA" altLang="ja-JP" smtClean="0">
                <a:cs typeface="Zar" pitchFamily="2" charset="-78"/>
              </a:rPr>
              <a:t>کلمه</a:t>
            </a:r>
            <a:r>
              <a:rPr lang="ar-SA" altLang="ja-JP" smtClean="0"/>
              <a:t>‌‌</a:t>
            </a:r>
            <a:r>
              <a:rPr lang="ar-SA" altLang="ja-JP" smtClean="0">
                <a:cs typeface="Zar" pitchFamily="2" charset="-78"/>
              </a:rPr>
              <a:t>ي حاضر را سريعاً غير قابل استفاده تصور نکنيد و فوراً به جستجوي کلمه</a:t>
            </a:r>
            <a:r>
              <a:rPr lang="ar-SA" altLang="ja-JP" smtClean="0"/>
              <a:t>‌</a:t>
            </a:r>
            <a:r>
              <a:rPr lang="ar-SA" altLang="ja-JP" smtClean="0">
                <a:cs typeface="Zar" pitchFamily="2" charset="-78"/>
              </a:rPr>
              <a:t>ي ديگري نپردازيد</a:t>
            </a:r>
            <a:endParaRPr lang="en-US" smtClean="0">
              <a:cs typeface="Zar" pitchFamily="2" charset="-78"/>
            </a:endParaRPr>
          </a:p>
        </p:txBody>
      </p:sp>
    </p:spTree>
    <p:extLst>
      <p:ext uri="{BB962C8B-B14F-4D97-AF65-F5344CB8AC3E}">
        <p14:creationId xmlns:p14="http://schemas.microsoft.com/office/powerpoint/2010/main" xmlns="" val="377384187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6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6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62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6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0" name="Text Box 4"/>
          <p:cNvSpPr txBox="1">
            <a:spLocks noChangeArrowheads="1"/>
          </p:cNvSpPr>
          <p:nvPr/>
        </p:nvSpPr>
        <p:spPr bwMode="auto">
          <a:xfrm>
            <a:off x="1619250" y="333375"/>
            <a:ext cx="6265863" cy="1006475"/>
          </a:xfrm>
          <a:prstGeom prst="rect">
            <a:avLst/>
          </a:prstGeom>
          <a:noFill/>
          <a:ln w="9525">
            <a:noFill/>
            <a:miter lim="800000"/>
            <a:headEnd/>
            <a:tailEnd/>
          </a:ln>
          <a:effectLst/>
        </p:spPr>
        <p:txBody>
          <a:bodyPr>
            <a:spAutoFit/>
          </a:bodyPr>
          <a:lstStyle/>
          <a:p>
            <a:pPr algn="r" rtl="1">
              <a:spcBef>
                <a:spcPct val="50000"/>
              </a:spcBef>
            </a:pPr>
            <a:r>
              <a:rPr lang="fa-IR" sz="6000" b="1" u="none" dirty="0" smtClean="0">
                <a:solidFill>
                  <a:srgbClr val="FF3300"/>
                </a:solidFill>
                <a:effectLst>
                  <a:outerShdw blurRad="38100" dist="38100" dir="2700000" algn="tl">
                    <a:srgbClr val="C0C0C0"/>
                  </a:outerShdw>
                </a:effectLst>
                <a:cs typeface="B Homa" pitchFamily="2" charset="-78"/>
              </a:rPr>
              <a:t>تکنيک </a:t>
            </a:r>
            <a:r>
              <a:rPr lang="fa-IR" sz="6000" b="1" u="none" dirty="0">
                <a:solidFill>
                  <a:srgbClr val="FF3300"/>
                </a:solidFill>
                <a:effectLst>
                  <a:outerShdw blurRad="38100" dist="38100" dir="2700000" algn="tl">
                    <a:srgbClr val="C0C0C0"/>
                  </a:outerShdw>
                </a:effectLst>
                <a:cs typeface="B Homa" pitchFamily="2" charset="-78"/>
              </a:rPr>
              <a:t>ارتباط </a:t>
            </a:r>
            <a:r>
              <a:rPr lang="fa-IR" sz="6000" b="1" u="none" dirty="0" smtClean="0">
                <a:solidFill>
                  <a:srgbClr val="FF3300"/>
                </a:solidFill>
                <a:effectLst>
                  <a:outerShdw blurRad="38100" dist="38100" dir="2700000" algn="tl">
                    <a:srgbClr val="C0C0C0"/>
                  </a:outerShdw>
                </a:effectLst>
                <a:cs typeface="B Homa" pitchFamily="2" charset="-78"/>
              </a:rPr>
              <a:t>اجباري:</a:t>
            </a:r>
            <a:endParaRPr lang="en-US" sz="6000" b="1" u="none" dirty="0">
              <a:solidFill>
                <a:srgbClr val="FF3300"/>
              </a:solidFill>
              <a:effectLst>
                <a:outerShdw blurRad="38100" dist="38100" dir="2700000" algn="tl">
                  <a:srgbClr val="C0C0C0"/>
                </a:outerShdw>
              </a:effectLst>
              <a:cs typeface="B Homa" pitchFamily="2" charset="-78"/>
            </a:endParaRPr>
          </a:p>
        </p:txBody>
      </p:sp>
      <p:sp>
        <p:nvSpPr>
          <p:cNvPr id="347141" name="Text Box 5"/>
          <p:cNvSpPr txBox="1">
            <a:spLocks noChangeArrowheads="1"/>
          </p:cNvSpPr>
          <p:nvPr/>
        </p:nvSpPr>
        <p:spPr bwMode="auto">
          <a:xfrm>
            <a:off x="431800" y="1687513"/>
            <a:ext cx="8388350" cy="4486275"/>
          </a:xfrm>
          <a:prstGeom prst="rect">
            <a:avLst/>
          </a:prstGeom>
          <a:noFill/>
          <a:ln w="9525">
            <a:noFill/>
            <a:miter lim="800000"/>
            <a:headEnd/>
            <a:tailEnd/>
          </a:ln>
          <a:effectLst/>
        </p:spPr>
        <p:txBody>
          <a:bodyPr>
            <a:spAutoFit/>
          </a:bodyPr>
          <a:lstStyle/>
          <a:p>
            <a:pPr algn="r" rtl="1">
              <a:buFontTx/>
              <a:buChar char="•"/>
            </a:pPr>
            <a:r>
              <a:rPr lang="fa-IR" sz="3600" b="1" u="none" dirty="0">
                <a:effectLst>
                  <a:outerShdw blurRad="38100" dist="38100" dir="2700000" algn="tl">
                    <a:srgbClr val="C0C0C0"/>
                  </a:outerShdw>
                </a:effectLst>
                <a:cs typeface="B Homa" pitchFamily="2" charset="-78"/>
              </a:rPr>
              <a:t>مبدع آن چارلز، اس ، </a:t>
            </a:r>
            <a:r>
              <a:rPr lang="fa-IR" sz="3600" b="1" u="none" dirty="0" smtClean="0">
                <a:effectLst>
                  <a:outerShdw blurRad="38100" dist="38100" dir="2700000" algn="tl">
                    <a:srgbClr val="C0C0C0"/>
                  </a:outerShdw>
                </a:effectLst>
                <a:cs typeface="B Homa" pitchFamily="2" charset="-78"/>
              </a:rPr>
              <a:t>وايتينگ</a:t>
            </a:r>
            <a:endParaRPr lang="fa-IR" sz="3600" b="1" u="none" dirty="0">
              <a:effectLst>
                <a:outerShdw blurRad="38100" dist="38100" dir="2700000" algn="tl">
                  <a:srgbClr val="C0C0C0"/>
                </a:outerShdw>
              </a:effectLst>
              <a:cs typeface="B Homa" pitchFamily="2" charset="-78"/>
            </a:endParaRPr>
          </a:p>
          <a:p>
            <a:pPr algn="r" rtl="1">
              <a:buFontTx/>
              <a:buChar char="•"/>
            </a:pPr>
            <a:r>
              <a:rPr lang="fa-IR" sz="3600" b="1" u="none" dirty="0">
                <a:effectLst>
                  <a:outerShdw blurRad="38100" dist="38100" dir="2700000" algn="tl">
                    <a:srgbClr val="C0C0C0"/>
                  </a:outerShdw>
                </a:effectLst>
                <a:cs typeface="B Homa" pitchFamily="2" charset="-78"/>
              </a:rPr>
              <a:t>بر </a:t>
            </a:r>
            <a:r>
              <a:rPr lang="fa-IR" sz="3600" b="1" u="none" dirty="0" smtClean="0">
                <a:effectLst>
                  <a:outerShdw blurRad="38100" dist="38100" dir="2700000" algn="tl">
                    <a:srgbClr val="C0C0C0"/>
                  </a:outerShdw>
                </a:effectLst>
                <a:cs typeface="B Homa" pitchFamily="2" charset="-78"/>
              </a:rPr>
              <a:t>قراري </a:t>
            </a:r>
            <a:r>
              <a:rPr lang="fa-IR" sz="3600" b="1" u="none" dirty="0">
                <a:effectLst>
                  <a:outerShdw blurRad="38100" dist="38100" dir="2700000" algn="tl">
                    <a:srgbClr val="C0C0C0"/>
                  </a:outerShdw>
                </a:effectLst>
                <a:cs typeface="B Homa" pitchFamily="2" charset="-78"/>
              </a:rPr>
              <a:t>ارتباط </a:t>
            </a:r>
            <a:r>
              <a:rPr lang="fa-IR" sz="3600" b="1" u="none" dirty="0" smtClean="0">
                <a:effectLst>
                  <a:outerShdw blurRad="38100" dist="38100" dir="2700000" algn="tl">
                    <a:srgbClr val="C0C0C0"/>
                  </a:outerShdw>
                </a:effectLst>
                <a:cs typeface="B Homa" pitchFamily="2" charset="-78"/>
              </a:rPr>
              <a:t>بين </a:t>
            </a:r>
            <a:r>
              <a:rPr lang="fa-IR" sz="3600" b="1" u="none" dirty="0">
                <a:effectLst>
                  <a:outerShdw blurRad="38100" dist="38100" dir="2700000" algn="tl">
                    <a:srgbClr val="C0C0C0"/>
                  </a:outerShdw>
                </a:effectLst>
                <a:cs typeface="B Homa" pitchFamily="2" charset="-78"/>
              </a:rPr>
              <a:t>موضوعات کاملا نامرتبط</a:t>
            </a:r>
          </a:p>
          <a:p>
            <a:pPr algn="r" rtl="1">
              <a:buFontTx/>
              <a:buChar char="•"/>
            </a:pPr>
            <a:r>
              <a:rPr lang="fa-IR" sz="3600" b="1" u="none" dirty="0" smtClean="0">
                <a:effectLst>
                  <a:outerShdw blurRad="38100" dist="38100" dir="2700000" algn="tl">
                    <a:srgbClr val="C0C0C0"/>
                  </a:outerShdw>
                </a:effectLst>
                <a:cs typeface="B Homa" pitchFamily="2" charset="-78"/>
              </a:rPr>
              <a:t>مبني </a:t>
            </a:r>
            <a:r>
              <a:rPr lang="fa-IR" sz="3600" b="1" u="none" dirty="0">
                <a:effectLst>
                  <a:outerShdw blurRad="38100" dist="38100" dir="2700000" algn="tl">
                    <a:srgbClr val="C0C0C0"/>
                  </a:outerShdw>
                </a:effectLst>
                <a:cs typeface="B Homa" pitchFamily="2" charset="-78"/>
              </a:rPr>
              <a:t>بر </a:t>
            </a:r>
            <a:r>
              <a:rPr lang="fa-IR" sz="3600" b="1" u="none" dirty="0" smtClean="0">
                <a:effectLst>
                  <a:outerShdw blurRad="38100" dist="38100" dir="2700000" algn="tl">
                    <a:srgbClr val="C0C0C0"/>
                  </a:outerShdw>
                </a:effectLst>
                <a:cs typeface="B Homa" pitchFamily="2" charset="-78"/>
              </a:rPr>
              <a:t>رهايي </a:t>
            </a:r>
            <a:r>
              <a:rPr lang="fa-IR" sz="3600" b="1" u="none" dirty="0">
                <a:effectLst>
                  <a:outerShdw blurRad="38100" dist="38100" dir="2700000" algn="tl">
                    <a:srgbClr val="C0C0C0"/>
                  </a:outerShdw>
                </a:effectLst>
                <a:cs typeface="B Homa" pitchFamily="2" charset="-78"/>
              </a:rPr>
              <a:t>از </a:t>
            </a:r>
            <a:r>
              <a:rPr lang="fa-IR" sz="3600" b="1" u="none" dirty="0">
                <a:solidFill>
                  <a:srgbClr val="FFFF00"/>
                </a:solidFill>
                <a:effectLst>
                  <a:outerShdw blurRad="38100" dist="38100" dir="2700000" algn="tl">
                    <a:srgbClr val="C0C0C0"/>
                  </a:outerShdw>
                </a:effectLst>
                <a:cs typeface="B Homa" pitchFamily="2" charset="-78"/>
              </a:rPr>
              <a:t>”</a:t>
            </a:r>
            <a:r>
              <a:rPr lang="fa-IR" sz="3600" b="1" u="none" dirty="0" smtClean="0">
                <a:solidFill>
                  <a:srgbClr val="FFFF00"/>
                </a:solidFill>
                <a:effectLst>
                  <a:outerShdw blurRad="38100" dist="38100" dir="2700000" algn="tl">
                    <a:srgbClr val="C0C0C0"/>
                  </a:outerShdw>
                </a:effectLst>
                <a:cs typeface="B Homa" pitchFamily="2" charset="-78"/>
              </a:rPr>
              <a:t>فرضيه </a:t>
            </a:r>
            <a:r>
              <a:rPr lang="fa-IR" sz="3600" b="1" u="none" dirty="0">
                <a:solidFill>
                  <a:srgbClr val="FFFF00"/>
                </a:solidFill>
                <a:effectLst>
                  <a:outerShdw blurRad="38100" dist="38100" dir="2700000" algn="tl">
                    <a:srgbClr val="C0C0C0"/>
                  </a:outerShdw>
                </a:effectLst>
                <a:cs typeface="B Homa" pitchFamily="2" charset="-78"/>
              </a:rPr>
              <a:t>ضبط اطلاعات </a:t>
            </a:r>
            <a:r>
              <a:rPr lang="fa-IR" sz="3600" b="1" u="none" dirty="0" smtClean="0">
                <a:solidFill>
                  <a:srgbClr val="FFFF00"/>
                </a:solidFill>
                <a:effectLst>
                  <a:outerShdw blurRad="38100" dist="38100" dir="2700000" algn="tl">
                    <a:srgbClr val="C0C0C0"/>
                  </a:outerShdw>
                </a:effectLst>
                <a:cs typeface="B Homa" pitchFamily="2" charset="-78"/>
              </a:rPr>
              <a:t>زمينه اي“</a:t>
            </a:r>
            <a:endParaRPr lang="fa-IR" sz="3600" b="1" u="none" dirty="0">
              <a:solidFill>
                <a:srgbClr val="FFFF00"/>
              </a:solidFill>
              <a:effectLst>
                <a:outerShdw blurRad="38100" dist="38100" dir="2700000" algn="tl">
                  <a:srgbClr val="C0C0C0"/>
                </a:outerShdw>
              </a:effectLst>
              <a:cs typeface="B Homa" pitchFamily="2" charset="-78"/>
            </a:endParaRPr>
          </a:p>
          <a:p>
            <a:pPr algn="r" rtl="1"/>
            <a:endParaRPr lang="fa-IR" sz="3600" b="1" u="none" dirty="0">
              <a:solidFill>
                <a:srgbClr val="FFFF00"/>
              </a:solidFill>
              <a:effectLst>
                <a:outerShdw blurRad="38100" dist="38100" dir="2700000" algn="tl">
                  <a:srgbClr val="C0C0C0"/>
                </a:outerShdw>
              </a:effectLst>
              <a:cs typeface="B Homa" pitchFamily="2" charset="-78"/>
            </a:endParaRPr>
          </a:p>
          <a:p>
            <a:pPr algn="r" rtl="1"/>
            <a:r>
              <a:rPr lang="fa-IR" sz="3600" b="1" u="none" dirty="0">
                <a:solidFill>
                  <a:srgbClr val="FFFF00"/>
                </a:solidFill>
                <a:effectLst>
                  <a:outerShdw blurRad="38100" dist="38100" dir="2700000" algn="tl">
                    <a:srgbClr val="C0C0C0"/>
                  </a:outerShdw>
                </a:effectLst>
                <a:cs typeface="B Homa" pitchFamily="2" charset="-78"/>
              </a:rPr>
              <a:t>مثال:  </a:t>
            </a:r>
            <a:r>
              <a:rPr lang="fa-IR" sz="3600" b="1" u="none" dirty="0">
                <a:solidFill>
                  <a:srgbClr val="99FF66"/>
                </a:solidFill>
                <a:effectLst>
                  <a:outerShdw blurRad="38100" dist="38100" dir="2700000" algn="tl">
                    <a:srgbClr val="C0C0C0"/>
                  </a:outerShdw>
                </a:effectLst>
                <a:cs typeface="B Homa" pitchFamily="2" charset="-78"/>
              </a:rPr>
              <a:t>محصولات </a:t>
            </a:r>
            <a:r>
              <a:rPr lang="fa-IR" sz="3600" b="1" u="none" dirty="0" smtClean="0">
                <a:solidFill>
                  <a:srgbClr val="99FF66"/>
                </a:solidFill>
                <a:effectLst>
                  <a:outerShdw blurRad="38100" dist="38100" dir="2700000" algn="tl">
                    <a:srgbClr val="C0C0C0"/>
                  </a:outerShdw>
                </a:effectLst>
                <a:cs typeface="B Homa" pitchFamily="2" charset="-78"/>
              </a:rPr>
              <a:t>شيشه اي </a:t>
            </a:r>
            <a:r>
              <a:rPr lang="fa-IR" sz="3600" b="1" u="none" dirty="0">
                <a:solidFill>
                  <a:srgbClr val="99FF66"/>
                </a:solidFill>
                <a:effectLst>
                  <a:outerShdw blurRad="38100" dist="38100" dir="2700000" algn="tl">
                    <a:srgbClr val="C0C0C0"/>
                  </a:outerShdw>
                </a:effectLst>
                <a:cs typeface="B Homa" pitchFamily="2" charset="-78"/>
              </a:rPr>
              <a:t>و اسباب </a:t>
            </a:r>
            <a:r>
              <a:rPr lang="fa-IR" sz="3600" b="1" u="none" dirty="0" smtClean="0">
                <a:solidFill>
                  <a:srgbClr val="99FF66"/>
                </a:solidFill>
                <a:effectLst>
                  <a:outerShdw blurRad="38100" dist="38100" dir="2700000" algn="tl">
                    <a:srgbClr val="C0C0C0"/>
                  </a:outerShdw>
                </a:effectLst>
                <a:cs typeface="B Homa" pitchFamily="2" charset="-78"/>
              </a:rPr>
              <a:t>بازي</a:t>
            </a:r>
            <a:endParaRPr lang="fa-IR" sz="3600" b="1" u="none" dirty="0">
              <a:solidFill>
                <a:srgbClr val="99FF66"/>
              </a:solidFill>
              <a:effectLst>
                <a:outerShdw blurRad="38100" dist="38100" dir="2700000" algn="tl">
                  <a:srgbClr val="C0C0C0"/>
                </a:outerShdw>
              </a:effectLst>
              <a:cs typeface="B Homa" pitchFamily="2" charset="-78"/>
            </a:endParaRPr>
          </a:p>
          <a:p>
            <a:pPr algn="r" rtl="1"/>
            <a:r>
              <a:rPr lang="fa-IR" sz="3600" b="1" u="none" dirty="0">
                <a:solidFill>
                  <a:srgbClr val="99FF66"/>
                </a:solidFill>
                <a:effectLst>
                  <a:outerShdw blurRad="38100" dist="38100" dir="2700000" algn="tl">
                    <a:srgbClr val="C0C0C0"/>
                  </a:outerShdw>
                </a:effectLst>
                <a:cs typeface="B Homa" pitchFamily="2" charset="-78"/>
              </a:rPr>
              <a:t>          لوازم </a:t>
            </a:r>
            <a:r>
              <a:rPr lang="fa-IR" sz="3600" b="1" u="none" dirty="0" smtClean="0">
                <a:solidFill>
                  <a:srgbClr val="99FF66"/>
                </a:solidFill>
                <a:effectLst>
                  <a:outerShdw blurRad="38100" dist="38100" dir="2700000" algn="tl">
                    <a:srgbClr val="C0C0C0"/>
                  </a:outerShdw>
                </a:effectLst>
                <a:cs typeface="B Homa" pitchFamily="2" charset="-78"/>
              </a:rPr>
              <a:t>خانگي </a:t>
            </a:r>
            <a:r>
              <a:rPr lang="fa-IR" sz="3600" b="1" u="none" dirty="0">
                <a:solidFill>
                  <a:srgbClr val="99FF66"/>
                </a:solidFill>
                <a:effectLst>
                  <a:outerShdw blurRad="38100" dist="38100" dir="2700000" algn="tl">
                    <a:srgbClr val="C0C0C0"/>
                  </a:outerShdw>
                </a:effectLst>
                <a:cs typeface="B Homa" pitchFamily="2" charset="-78"/>
              </a:rPr>
              <a:t>و </a:t>
            </a:r>
            <a:r>
              <a:rPr lang="fa-IR" sz="3600" b="1" u="none" dirty="0" smtClean="0">
                <a:solidFill>
                  <a:srgbClr val="99FF66"/>
                </a:solidFill>
                <a:effectLst>
                  <a:outerShdw blurRad="38100" dist="38100" dir="2700000" algn="tl">
                    <a:srgbClr val="C0C0C0"/>
                  </a:outerShdw>
                </a:effectLst>
                <a:cs typeface="B Homa" pitchFamily="2" charset="-78"/>
              </a:rPr>
              <a:t>بازيها</a:t>
            </a:r>
            <a:endParaRPr lang="fa-IR" sz="3600" b="1" u="none" dirty="0">
              <a:solidFill>
                <a:srgbClr val="99FF66"/>
              </a:solidFill>
              <a:effectLst>
                <a:outerShdw blurRad="38100" dist="38100" dir="2700000" algn="tl">
                  <a:srgbClr val="C0C0C0"/>
                </a:outerShdw>
              </a:effectLst>
              <a:cs typeface="B Homa" pitchFamily="2" charset="-78"/>
            </a:endParaRPr>
          </a:p>
          <a:p>
            <a:pPr algn="r" rtl="1"/>
            <a:r>
              <a:rPr lang="fa-IR" sz="3600" b="1" u="none" dirty="0">
                <a:solidFill>
                  <a:srgbClr val="99FF66"/>
                </a:solidFill>
                <a:effectLst>
                  <a:outerShdw blurRad="38100" dist="38100" dir="2700000" algn="tl">
                    <a:srgbClr val="C0C0C0"/>
                  </a:outerShdw>
                </a:effectLst>
                <a:cs typeface="B Homa" pitchFamily="2" charset="-78"/>
              </a:rPr>
              <a:t>          ارتباطات و </a:t>
            </a:r>
            <a:r>
              <a:rPr lang="fa-IR" sz="3600" b="1" u="none" dirty="0" smtClean="0">
                <a:solidFill>
                  <a:srgbClr val="99FF66"/>
                </a:solidFill>
                <a:effectLst>
                  <a:outerShdw blurRad="38100" dist="38100" dir="2700000" algn="tl">
                    <a:srgbClr val="C0C0C0"/>
                  </a:outerShdw>
                </a:effectLst>
                <a:cs typeface="B Homa" pitchFamily="2" charset="-78"/>
              </a:rPr>
              <a:t>پنير</a:t>
            </a:r>
            <a:endParaRPr lang="fa-IR" sz="3600" b="1" u="none" dirty="0">
              <a:solidFill>
                <a:srgbClr val="99FF66"/>
              </a:solidFill>
              <a:effectLst>
                <a:outerShdw blurRad="38100" dist="38100" dir="2700000" algn="tl">
                  <a:srgbClr val="C0C0C0"/>
                </a:outerShdw>
              </a:effectLst>
              <a:cs typeface="B Homa" pitchFamily="2" charset="-78"/>
            </a:endParaRPr>
          </a:p>
          <a:p>
            <a:pPr algn="r" rtl="1"/>
            <a:r>
              <a:rPr lang="fa-IR" sz="3600" b="1" u="none" dirty="0">
                <a:solidFill>
                  <a:srgbClr val="99FF66"/>
                </a:solidFill>
                <a:effectLst>
                  <a:outerShdw blurRad="38100" dist="38100" dir="2700000" algn="tl">
                    <a:srgbClr val="C0C0C0"/>
                  </a:outerShdw>
                </a:effectLst>
                <a:cs typeface="B Homa" pitchFamily="2" charset="-78"/>
              </a:rPr>
              <a:t>          دستگاه </a:t>
            </a:r>
            <a:r>
              <a:rPr lang="fa-IR" sz="3600" b="1" u="none" dirty="0" smtClean="0">
                <a:solidFill>
                  <a:srgbClr val="99FF66"/>
                </a:solidFill>
                <a:effectLst>
                  <a:outerShdw blurRad="38100" dist="38100" dir="2700000" algn="tl">
                    <a:srgbClr val="C0C0C0"/>
                  </a:outerShdw>
                </a:effectLst>
                <a:cs typeface="B Homa" pitchFamily="2" charset="-78"/>
              </a:rPr>
              <a:t>زيراکس </a:t>
            </a:r>
            <a:r>
              <a:rPr lang="fa-IR" sz="3600" b="1" u="none" dirty="0">
                <a:solidFill>
                  <a:srgbClr val="99FF66"/>
                </a:solidFill>
                <a:effectLst>
                  <a:outerShdw blurRad="38100" dist="38100" dir="2700000" algn="tl">
                    <a:srgbClr val="C0C0C0"/>
                  </a:outerShdw>
                </a:effectLst>
                <a:cs typeface="B Homa" pitchFamily="2" charset="-78"/>
              </a:rPr>
              <a:t>و بوها</a:t>
            </a:r>
            <a:endParaRPr lang="en-US" sz="3600" b="1" u="none" dirty="0">
              <a:solidFill>
                <a:srgbClr val="99FF66"/>
              </a:solidFill>
              <a:effectLst>
                <a:outerShdw blurRad="38100" dist="38100" dir="2700000" algn="tl">
                  <a:srgbClr val="C0C0C0"/>
                </a:outerShdw>
              </a:effectLst>
              <a:cs typeface="B Homa" pitchFamily="2" charset="-78"/>
            </a:endParaRPr>
          </a:p>
        </p:txBody>
      </p:sp>
    </p:spTree>
    <p:extLst>
      <p:ext uri="{BB962C8B-B14F-4D97-AF65-F5344CB8AC3E}">
        <p14:creationId xmlns:p14="http://schemas.microsoft.com/office/powerpoint/2010/main" xmlns="" val="1237502152"/>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7140"/>
                                        </p:tgtEl>
                                        <p:attrNameLst>
                                          <p:attrName>style.visibility</p:attrName>
                                        </p:attrNameLst>
                                      </p:cBhvr>
                                      <p:to>
                                        <p:strVal val="visible"/>
                                      </p:to>
                                    </p:set>
                                    <p:animEffect transition="in" filter="diamond(in)">
                                      <p:cBhvr>
                                        <p:cTn id="7" dur="2000"/>
                                        <p:tgtEl>
                                          <p:spTgt spid="347140"/>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iterate type="wd">
                                    <p:tmPct val="10000"/>
                                  </p:iterate>
                                  <p:childTnLst>
                                    <p:set>
                                      <p:cBhvr>
                                        <p:cTn id="11" dur="1" fill="hold">
                                          <p:stCondLst>
                                            <p:cond delay="0"/>
                                          </p:stCondLst>
                                        </p:cTn>
                                        <p:tgtEl>
                                          <p:spTgt spid="347141">
                                            <p:txEl>
                                              <p:pRg st="0" end="0"/>
                                            </p:txEl>
                                          </p:spTgt>
                                        </p:tgtEl>
                                        <p:attrNameLst>
                                          <p:attrName>style.visibility</p:attrName>
                                        </p:attrNameLst>
                                      </p:cBhvr>
                                      <p:to>
                                        <p:strVal val="visible"/>
                                      </p:to>
                                    </p:set>
                                    <p:animEffect transition="in" filter="fade">
                                      <p:cBhvr>
                                        <p:cTn id="12" dur="800" decel="100000"/>
                                        <p:tgtEl>
                                          <p:spTgt spid="347141">
                                            <p:txEl>
                                              <p:pRg st="0" end="0"/>
                                            </p:txEl>
                                          </p:spTgt>
                                        </p:tgtEl>
                                      </p:cBhvr>
                                    </p:animEffect>
                                    <p:anim calcmode="lin" valueType="num">
                                      <p:cBhvr>
                                        <p:cTn id="13" dur="800" decel="100000" fill="hold"/>
                                        <p:tgtEl>
                                          <p:spTgt spid="347141">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47141">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47141">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47141">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47141">
                                            <p:txEl>
                                              <p:pRg st="0" end="0"/>
                                            </p:txEl>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iterate type="wd">
                                    <p:tmPct val="10000"/>
                                  </p:iterate>
                                  <p:childTnLst>
                                    <p:set>
                                      <p:cBhvr>
                                        <p:cTn id="19" dur="1" fill="hold">
                                          <p:stCondLst>
                                            <p:cond delay="0"/>
                                          </p:stCondLst>
                                        </p:cTn>
                                        <p:tgtEl>
                                          <p:spTgt spid="347141">
                                            <p:txEl>
                                              <p:pRg st="1" end="1"/>
                                            </p:txEl>
                                          </p:spTgt>
                                        </p:tgtEl>
                                        <p:attrNameLst>
                                          <p:attrName>style.visibility</p:attrName>
                                        </p:attrNameLst>
                                      </p:cBhvr>
                                      <p:to>
                                        <p:strVal val="visible"/>
                                      </p:to>
                                    </p:set>
                                    <p:animEffect transition="in" filter="fade">
                                      <p:cBhvr>
                                        <p:cTn id="20" dur="800" decel="100000"/>
                                        <p:tgtEl>
                                          <p:spTgt spid="347141">
                                            <p:txEl>
                                              <p:pRg st="1" end="1"/>
                                            </p:txEl>
                                          </p:spTgt>
                                        </p:tgtEl>
                                      </p:cBhvr>
                                    </p:animEffect>
                                    <p:anim calcmode="lin" valueType="num">
                                      <p:cBhvr>
                                        <p:cTn id="21" dur="800" decel="100000" fill="hold"/>
                                        <p:tgtEl>
                                          <p:spTgt spid="347141">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347141">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347141">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47141">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47141">
                                            <p:txEl>
                                              <p:pRg st="1" end="1"/>
                                            </p:txEl>
                                          </p:spTgt>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iterate type="wd">
                                    <p:tmPct val="10000"/>
                                  </p:iterate>
                                  <p:childTnLst>
                                    <p:set>
                                      <p:cBhvr>
                                        <p:cTn id="27" dur="1" fill="hold">
                                          <p:stCondLst>
                                            <p:cond delay="0"/>
                                          </p:stCondLst>
                                        </p:cTn>
                                        <p:tgtEl>
                                          <p:spTgt spid="347141">
                                            <p:txEl>
                                              <p:pRg st="2" end="2"/>
                                            </p:txEl>
                                          </p:spTgt>
                                        </p:tgtEl>
                                        <p:attrNameLst>
                                          <p:attrName>style.visibility</p:attrName>
                                        </p:attrNameLst>
                                      </p:cBhvr>
                                      <p:to>
                                        <p:strVal val="visible"/>
                                      </p:to>
                                    </p:set>
                                    <p:animEffect transition="in" filter="fade">
                                      <p:cBhvr>
                                        <p:cTn id="28" dur="800" decel="100000"/>
                                        <p:tgtEl>
                                          <p:spTgt spid="347141">
                                            <p:txEl>
                                              <p:pRg st="2" end="2"/>
                                            </p:txEl>
                                          </p:spTgt>
                                        </p:tgtEl>
                                      </p:cBhvr>
                                    </p:animEffect>
                                    <p:anim calcmode="lin" valueType="num">
                                      <p:cBhvr>
                                        <p:cTn id="29" dur="800" decel="100000" fill="hold"/>
                                        <p:tgtEl>
                                          <p:spTgt spid="347141">
                                            <p:txEl>
                                              <p:pRg st="2" end="2"/>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347141">
                                            <p:txEl>
                                              <p:pRg st="2" end="2"/>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347141">
                                            <p:txEl>
                                              <p:pRg st="2" end="2"/>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47141">
                                            <p:txEl>
                                              <p:pRg st="2" end="2"/>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47141">
                                            <p:txEl>
                                              <p:pRg st="2" end="2"/>
                                            </p:txEl>
                                          </p:spTgt>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iterate type="wd">
                                    <p:tmPct val="10000"/>
                                  </p:iterate>
                                  <p:childTnLst>
                                    <p:set>
                                      <p:cBhvr>
                                        <p:cTn id="35" dur="1" fill="hold">
                                          <p:stCondLst>
                                            <p:cond delay="0"/>
                                          </p:stCondLst>
                                        </p:cTn>
                                        <p:tgtEl>
                                          <p:spTgt spid="347141">
                                            <p:txEl>
                                              <p:pRg st="4" end="4"/>
                                            </p:txEl>
                                          </p:spTgt>
                                        </p:tgtEl>
                                        <p:attrNameLst>
                                          <p:attrName>style.visibility</p:attrName>
                                        </p:attrNameLst>
                                      </p:cBhvr>
                                      <p:to>
                                        <p:strVal val="visible"/>
                                      </p:to>
                                    </p:set>
                                    <p:animEffect transition="in" filter="fade">
                                      <p:cBhvr>
                                        <p:cTn id="36" dur="800" decel="100000"/>
                                        <p:tgtEl>
                                          <p:spTgt spid="347141">
                                            <p:txEl>
                                              <p:pRg st="4" end="4"/>
                                            </p:txEl>
                                          </p:spTgt>
                                        </p:tgtEl>
                                      </p:cBhvr>
                                    </p:animEffect>
                                    <p:anim calcmode="lin" valueType="num">
                                      <p:cBhvr>
                                        <p:cTn id="37" dur="800" decel="100000" fill="hold"/>
                                        <p:tgtEl>
                                          <p:spTgt spid="347141">
                                            <p:txEl>
                                              <p:pRg st="4" end="4"/>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347141">
                                            <p:txEl>
                                              <p:pRg st="4" end="4"/>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347141">
                                            <p:txEl>
                                              <p:pRg st="4" end="4"/>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347141">
                                            <p:txEl>
                                              <p:pRg st="4" end="4"/>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347141">
                                            <p:txEl>
                                              <p:pRg st="4" end="4"/>
                                            </p:txEl>
                                          </p:spTgt>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0"/>
                                  </p:stCondLst>
                                  <p:iterate type="wd">
                                    <p:tmPct val="10000"/>
                                  </p:iterate>
                                  <p:childTnLst>
                                    <p:set>
                                      <p:cBhvr>
                                        <p:cTn id="43" dur="1" fill="hold">
                                          <p:stCondLst>
                                            <p:cond delay="0"/>
                                          </p:stCondLst>
                                        </p:cTn>
                                        <p:tgtEl>
                                          <p:spTgt spid="347141">
                                            <p:txEl>
                                              <p:pRg st="5" end="5"/>
                                            </p:txEl>
                                          </p:spTgt>
                                        </p:tgtEl>
                                        <p:attrNameLst>
                                          <p:attrName>style.visibility</p:attrName>
                                        </p:attrNameLst>
                                      </p:cBhvr>
                                      <p:to>
                                        <p:strVal val="visible"/>
                                      </p:to>
                                    </p:set>
                                    <p:animEffect transition="in" filter="fade">
                                      <p:cBhvr>
                                        <p:cTn id="44" dur="800" decel="100000"/>
                                        <p:tgtEl>
                                          <p:spTgt spid="347141">
                                            <p:txEl>
                                              <p:pRg st="5" end="5"/>
                                            </p:txEl>
                                          </p:spTgt>
                                        </p:tgtEl>
                                      </p:cBhvr>
                                    </p:animEffect>
                                    <p:anim calcmode="lin" valueType="num">
                                      <p:cBhvr>
                                        <p:cTn id="45" dur="800" decel="100000" fill="hold"/>
                                        <p:tgtEl>
                                          <p:spTgt spid="347141">
                                            <p:txEl>
                                              <p:pRg st="5" end="5"/>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347141">
                                            <p:txEl>
                                              <p:pRg st="5" end="5"/>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347141">
                                            <p:txEl>
                                              <p:pRg st="5" end="5"/>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47141">
                                            <p:txEl>
                                              <p:pRg st="5" end="5"/>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47141">
                                            <p:txEl>
                                              <p:pRg st="5" end="5"/>
                                            </p:txEl>
                                          </p:spTgt>
                                        </p:tgtEl>
                                        <p:attrNameLst>
                                          <p:attrName>ppt_y</p:attrName>
                                        </p:attrNameLst>
                                      </p:cBhvr>
                                      <p:tavLst>
                                        <p:tav tm="0">
                                          <p:val>
                                            <p:strVal val="#ppt_y+0.1"/>
                                          </p:val>
                                        </p:tav>
                                        <p:tav tm="100000">
                                          <p:val>
                                            <p:strVal val="#ppt_y"/>
                                          </p:val>
                                        </p:tav>
                                      </p:tavLst>
                                    </p:anim>
                                  </p:childTnLst>
                                </p:cTn>
                              </p:par>
                              <p:par>
                                <p:cTn id="50" presetID="30" presetClass="entr" presetSubtype="0" fill="hold" nodeType="withEffect">
                                  <p:stCondLst>
                                    <p:cond delay="0"/>
                                  </p:stCondLst>
                                  <p:iterate type="wd">
                                    <p:tmPct val="10000"/>
                                  </p:iterate>
                                  <p:childTnLst>
                                    <p:set>
                                      <p:cBhvr>
                                        <p:cTn id="51" dur="1" fill="hold">
                                          <p:stCondLst>
                                            <p:cond delay="0"/>
                                          </p:stCondLst>
                                        </p:cTn>
                                        <p:tgtEl>
                                          <p:spTgt spid="347141">
                                            <p:txEl>
                                              <p:pRg st="6" end="6"/>
                                            </p:txEl>
                                          </p:spTgt>
                                        </p:tgtEl>
                                        <p:attrNameLst>
                                          <p:attrName>style.visibility</p:attrName>
                                        </p:attrNameLst>
                                      </p:cBhvr>
                                      <p:to>
                                        <p:strVal val="visible"/>
                                      </p:to>
                                    </p:set>
                                    <p:animEffect transition="in" filter="fade">
                                      <p:cBhvr>
                                        <p:cTn id="52" dur="800" decel="100000"/>
                                        <p:tgtEl>
                                          <p:spTgt spid="347141">
                                            <p:txEl>
                                              <p:pRg st="6" end="6"/>
                                            </p:txEl>
                                          </p:spTgt>
                                        </p:tgtEl>
                                      </p:cBhvr>
                                    </p:animEffect>
                                    <p:anim calcmode="lin" valueType="num">
                                      <p:cBhvr>
                                        <p:cTn id="53" dur="800" decel="100000" fill="hold"/>
                                        <p:tgtEl>
                                          <p:spTgt spid="347141">
                                            <p:txEl>
                                              <p:pRg st="6" end="6"/>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347141">
                                            <p:txEl>
                                              <p:pRg st="6" end="6"/>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347141">
                                            <p:txEl>
                                              <p:pRg st="6" end="6"/>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47141">
                                            <p:txEl>
                                              <p:pRg st="6" end="6"/>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47141">
                                            <p:txEl>
                                              <p:pRg st="6" end="6"/>
                                            </p:txEl>
                                          </p:spTgt>
                                        </p:tgtEl>
                                        <p:attrNameLst>
                                          <p:attrName>ppt_y</p:attrName>
                                        </p:attrNameLst>
                                      </p:cBhvr>
                                      <p:tavLst>
                                        <p:tav tm="0">
                                          <p:val>
                                            <p:strVal val="#ppt_y+0.1"/>
                                          </p:val>
                                        </p:tav>
                                        <p:tav tm="100000">
                                          <p:val>
                                            <p:strVal val="#ppt_y"/>
                                          </p:val>
                                        </p:tav>
                                      </p:tavLst>
                                    </p:anim>
                                  </p:childTnLst>
                                </p:cTn>
                              </p:par>
                              <p:par>
                                <p:cTn id="58" presetID="30" presetClass="entr" presetSubtype="0" fill="hold" nodeType="withEffect">
                                  <p:stCondLst>
                                    <p:cond delay="0"/>
                                  </p:stCondLst>
                                  <p:iterate type="wd">
                                    <p:tmPct val="10000"/>
                                  </p:iterate>
                                  <p:childTnLst>
                                    <p:set>
                                      <p:cBhvr>
                                        <p:cTn id="59" dur="1" fill="hold">
                                          <p:stCondLst>
                                            <p:cond delay="0"/>
                                          </p:stCondLst>
                                        </p:cTn>
                                        <p:tgtEl>
                                          <p:spTgt spid="347141">
                                            <p:txEl>
                                              <p:pRg st="7" end="7"/>
                                            </p:txEl>
                                          </p:spTgt>
                                        </p:tgtEl>
                                        <p:attrNameLst>
                                          <p:attrName>style.visibility</p:attrName>
                                        </p:attrNameLst>
                                      </p:cBhvr>
                                      <p:to>
                                        <p:strVal val="visible"/>
                                      </p:to>
                                    </p:set>
                                    <p:animEffect transition="in" filter="fade">
                                      <p:cBhvr>
                                        <p:cTn id="60" dur="800" decel="100000"/>
                                        <p:tgtEl>
                                          <p:spTgt spid="347141">
                                            <p:txEl>
                                              <p:pRg st="7" end="7"/>
                                            </p:txEl>
                                          </p:spTgt>
                                        </p:tgtEl>
                                      </p:cBhvr>
                                    </p:animEffect>
                                    <p:anim calcmode="lin" valueType="num">
                                      <p:cBhvr>
                                        <p:cTn id="61" dur="800" decel="100000" fill="hold"/>
                                        <p:tgtEl>
                                          <p:spTgt spid="347141">
                                            <p:txEl>
                                              <p:pRg st="7" end="7"/>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347141">
                                            <p:txEl>
                                              <p:pRg st="7" end="7"/>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347141">
                                            <p:txEl>
                                              <p:pRg st="7" end="7"/>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347141">
                                            <p:txEl>
                                              <p:pRg st="7" end="7"/>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347141">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7138" name="Picture 2" descr="S1050-14"/>
          <p:cNvPicPr>
            <a:picLocks noChangeAspect="1" noChangeArrowheads="1"/>
          </p:cNvPicPr>
          <p:nvPr/>
        </p:nvPicPr>
        <p:blipFill>
          <a:blip r:embed="rId3" cstate="print">
            <a:lum bright="-40000"/>
          </a:blip>
          <a:srcRect/>
          <a:stretch>
            <a:fillRect/>
          </a:stretch>
        </p:blipFill>
        <p:spPr bwMode="auto">
          <a:xfrm>
            <a:off x="285750" y="3357563"/>
            <a:ext cx="3524250" cy="2643187"/>
          </a:xfrm>
          <a:prstGeom prst="rect">
            <a:avLst/>
          </a:prstGeom>
          <a:noFill/>
          <a:ln w="9525">
            <a:noFill/>
            <a:miter lim="800000"/>
            <a:headEnd/>
            <a:tailEnd/>
          </a:ln>
        </p:spPr>
      </p:pic>
      <p:sp>
        <p:nvSpPr>
          <p:cNvPr id="347139" name="Text Box 3"/>
          <p:cNvSpPr txBox="1">
            <a:spLocks noChangeArrowheads="1"/>
          </p:cNvSpPr>
          <p:nvPr/>
        </p:nvSpPr>
        <p:spPr bwMode="auto">
          <a:xfrm>
            <a:off x="395288" y="6270625"/>
            <a:ext cx="1700212" cy="579438"/>
          </a:xfrm>
          <a:prstGeom prst="rect">
            <a:avLst/>
          </a:prstGeom>
          <a:noFill/>
          <a:ln w="9525">
            <a:noFill/>
            <a:miter lim="800000"/>
            <a:headEnd/>
            <a:tailEnd/>
          </a:ln>
          <a:effectLst/>
        </p:spPr>
        <p:txBody>
          <a:bodyPr wrap="none">
            <a:spAutoFit/>
          </a:bodyPr>
          <a:lstStyle/>
          <a:p>
            <a:pPr>
              <a:defRPr/>
            </a:pPr>
            <a:r>
              <a:rPr lang="ar-SA" altLang="fa-IR" sz="3200" dirty="0">
                <a:solidFill>
                  <a:srgbClr val="660033"/>
                </a:solidFill>
                <a:effectLst>
                  <a:outerShdw blurRad="38100" dist="38100" dir="2700000" algn="tl">
                    <a:srgbClr val="C0C0C0"/>
                  </a:outerShdw>
                </a:effectLst>
                <a:cs typeface="B Homa" pitchFamily="2" charset="-78"/>
              </a:rPr>
              <a:t>سالار ارزيده</a:t>
            </a:r>
            <a:endParaRPr lang="en-US" sz="3200" dirty="0">
              <a:solidFill>
                <a:srgbClr val="660033"/>
              </a:solidFill>
              <a:effectLst>
                <a:outerShdw blurRad="38100" dist="38100" dir="2700000" algn="tl">
                  <a:srgbClr val="C0C0C0"/>
                </a:outerShdw>
              </a:effectLst>
              <a:cs typeface="B Homa" pitchFamily="2" charset="-78"/>
            </a:endParaRPr>
          </a:p>
        </p:txBody>
      </p:sp>
      <p:sp>
        <p:nvSpPr>
          <p:cNvPr id="347140" name="Text Box 4"/>
          <p:cNvSpPr txBox="1">
            <a:spLocks noChangeArrowheads="1"/>
          </p:cNvSpPr>
          <p:nvPr/>
        </p:nvSpPr>
        <p:spPr bwMode="auto">
          <a:xfrm>
            <a:off x="1619250" y="333375"/>
            <a:ext cx="6265863" cy="769938"/>
          </a:xfrm>
          <a:prstGeom prst="rect">
            <a:avLst/>
          </a:prstGeom>
          <a:noFill/>
          <a:ln w="9525">
            <a:noFill/>
            <a:miter lim="800000"/>
            <a:headEnd/>
            <a:tailEnd/>
          </a:ln>
          <a:effectLst/>
        </p:spPr>
        <p:txBody>
          <a:bodyPr>
            <a:spAutoFit/>
          </a:bodyPr>
          <a:lstStyle/>
          <a:p>
            <a:pPr algn="ctr" rtl="1">
              <a:spcBef>
                <a:spcPct val="50000"/>
              </a:spcBef>
              <a:defRPr/>
            </a:pPr>
            <a:r>
              <a:rPr lang="fa-IR" altLang="ja-JP" sz="4400" b="1" dirty="0">
                <a:solidFill>
                  <a:srgbClr val="FF0000"/>
                </a:solidFill>
                <a:latin typeface="+mj-lt"/>
                <a:ea typeface="+mj-ea"/>
                <a:cs typeface="Zar" pitchFamily="2" charset="-78"/>
              </a:rPr>
              <a:t>تکنيک ارتباط اجباري</a:t>
            </a:r>
            <a:r>
              <a:rPr lang="fa-IR" altLang="ja-JP" sz="4400" b="1" dirty="0">
                <a:solidFill>
                  <a:schemeClr val="tx2"/>
                </a:solidFill>
                <a:effectLst>
                  <a:outerShdw blurRad="38100" dist="38100" dir="2700000" algn="tl">
                    <a:srgbClr val="C0C0C0"/>
                  </a:outerShdw>
                </a:effectLst>
                <a:latin typeface="+mj-lt"/>
                <a:ea typeface="+mj-ea"/>
                <a:cs typeface="Zar" pitchFamily="2" charset="-78"/>
              </a:rPr>
              <a:t>:</a:t>
            </a:r>
            <a:endParaRPr lang="en-US" altLang="ja-JP" sz="4400" b="1" dirty="0">
              <a:solidFill>
                <a:schemeClr val="tx2"/>
              </a:solidFill>
              <a:effectLst>
                <a:outerShdw blurRad="38100" dist="38100" dir="2700000" algn="tl">
                  <a:srgbClr val="C0C0C0"/>
                </a:outerShdw>
              </a:effectLst>
              <a:latin typeface="+mj-lt"/>
              <a:ea typeface="+mj-ea"/>
              <a:cs typeface="Zar" pitchFamily="2" charset="-78"/>
            </a:endParaRPr>
          </a:p>
        </p:txBody>
      </p:sp>
      <p:sp>
        <p:nvSpPr>
          <p:cNvPr id="347141" name="Text Box 5"/>
          <p:cNvSpPr txBox="1">
            <a:spLocks noChangeArrowheads="1"/>
          </p:cNvSpPr>
          <p:nvPr/>
        </p:nvSpPr>
        <p:spPr bwMode="auto">
          <a:xfrm>
            <a:off x="431800" y="1687513"/>
            <a:ext cx="8388350" cy="4094162"/>
          </a:xfrm>
          <a:prstGeom prst="rect">
            <a:avLst/>
          </a:prstGeom>
          <a:noFill/>
          <a:ln w="9525">
            <a:noFill/>
            <a:miter lim="800000"/>
            <a:headEnd/>
            <a:tailEnd/>
          </a:ln>
          <a:effectLst/>
        </p:spPr>
        <p:txBody>
          <a:bodyPr>
            <a:spAutoFit/>
          </a:bodyPr>
          <a:lstStyle/>
          <a:p>
            <a:pPr algn="r" rtl="1">
              <a:buFontTx/>
              <a:buChar char="•"/>
              <a:defRPr/>
            </a:pPr>
            <a:r>
              <a:rPr lang="fa-IR" altLang="ja-JP" sz="3200" dirty="0">
                <a:latin typeface="+mn-lt"/>
                <a:cs typeface="Zar" pitchFamily="2" charset="-78"/>
              </a:rPr>
              <a:t>مبدع آن چارلز، اس ، وايتينگ</a:t>
            </a:r>
          </a:p>
          <a:p>
            <a:pPr algn="r" rtl="1">
              <a:buFontTx/>
              <a:buChar char="•"/>
              <a:defRPr/>
            </a:pPr>
            <a:r>
              <a:rPr lang="fa-IR" altLang="ja-JP" sz="3200" dirty="0">
                <a:latin typeface="+mn-lt"/>
                <a:cs typeface="Zar" pitchFamily="2" charset="-78"/>
              </a:rPr>
              <a:t>بر قراري ارتباط بين موضوعات کاملا نامرتبط</a:t>
            </a:r>
          </a:p>
          <a:p>
            <a:pPr algn="r" rtl="1">
              <a:buFontTx/>
              <a:buChar char="•"/>
              <a:defRPr/>
            </a:pPr>
            <a:r>
              <a:rPr lang="fa-IR" altLang="ja-JP" sz="3200" dirty="0">
                <a:latin typeface="+mn-lt"/>
                <a:cs typeface="Zar" pitchFamily="2" charset="-78"/>
              </a:rPr>
              <a:t>مبني بر رهايي از ”فرضيه ضبط اطلاعات زمينه اي“</a:t>
            </a:r>
          </a:p>
          <a:p>
            <a:pPr algn="r" rtl="1">
              <a:defRPr/>
            </a:pPr>
            <a:endParaRPr lang="fa-IR" altLang="ja-JP" sz="3200" dirty="0">
              <a:latin typeface="+mn-lt"/>
              <a:cs typeface="Zar" pitchFamily="2" charset="-78"/>
            </a:endParaRPr>
          </a:p>
          <a:p>
            <a:pPr algn="r" rtl="1">
              <a:defRPr/>
            </a:pPr>
            <a:r>
              <a:rPr lang="fa-IR" altLang="ja-JP" sz="3200" dirty="0">
                <a:latin typeface="+mn-lt"/>
                <a:cs typeface="Zar" pitchFamily="2" charset="-78"/>
              </a:rPr>
              <a:t>مثال:  محصولات شيشه اي و اسباب بازي</a:t>
            </a:r>
          </a:p>
          <a:p>
            <a:pPr algn="r" rtl="1">
              <a:defRPr/>
            </a:pPr>
            <a:r>
              <a:rPr lang="fa-IR" altLang="ja-JP" sz="3200" dirty="0">
                <a:latin typeface="+mn-lt"/>
                <a:cs typeface="Zar" pitchFamily="2" charset="-78"/>
              </a:rPr>
              <a:t>          لوازم خانگي و بازيها</a:t>
            </a:r>
          </a:p>
          <a:p>
            <a:pPr algn="r" rtl="1">
              <a:defRPr/>
            </a:pPr>
            <a:r>
              <a:rPr lang="fa-IR" altLang="ja-JP" sz="3200" dirty="0">
                <a:latin typeface="+mn-lt"/>
                <a:cs typeface="Zar" pitchFamily="2" charset="-78"/>
              </a:rPr>
              <a:t>          ارتباطات و پنير</a:t>
            </a:r>
          </a:p>
          <a:p>
            <a:pPr algn="r" rtl="1">
              <a:defRPr/>
            </a:pPr>
            <a:r>
              <a:rPr lang="fa-IR" altLang="ja-JP" sz="3200" dirty="0">
                <a:latin typeface="+mn-lt"/>
                <a:cs typeface="Zar" pitchFamily="2" charset="-78"/>
              </a:rPr>
              <a:t>          دستگاه زيراکس و بوها</a:t>
            </a:r>
            <a:endParaRPr lang="en-US" altLang="ja-JP" sz="3200" dirty="0">
              <a:latin typeface="+mn-lt"/>
              <a:cs typeface="Zar" pitchFamily="2" charset="-78"/>
            </a:endParaRPr>
          </a:p>
        </p:txBody>
      </p:sp>
    </p:spTree>
  </p:cSld>
  <p:clrMapOvr>
    <a:overrideClrMapping bg1="lt1" tx1="dk1" bg2="lt2" tx2="dk2" accent1="accent1" accent2="accent2" accent3="accent3" accent4="accent4" accent5="accent5" accent6="accent6" hlink="hlink" folHlink="folHlink"/>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box(in)">
                                      <p:cBhvr>
                                        <p:cTn id="7" dur="500"/>
                                        <p:tgtEl>
                                          <p:spTgt spid="34713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7140"/>
                                        </p:tgtEl>
                                        <p:attrNameLst>
                                          <p:attrName>style.visibility</p:attrName>
                                        </p:attrNameLst>
                                      </p:cBhvr>
                                      <p:to>
                                        <p:strVal val="visible"/>
                                      </p:to>
                                    </p:set>
                                    <p:animEffect transition="in" filter="diamond(in)">
                                      <p:cBhvr>
                                        <p:cTn id="12" dur="2000"/>
                                        <p:tgtEl>
                                          <p:spTgt spid="347140"/>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iterate type="wd">
                                    <p:tmPct val="10000"/>
                                  </p:iterate>
                                  <p:childTnLst>
                                    <p:set>
                                      <p:cBhvr>
                                        <p:cTn id="16" dur="1" fill="hold">
                                          <p:stCondLst>
                                            <p:cond delay="0"/>
                                          </p:stCondLst>
                                        </p:cTn>
                                        <p:tgtEl>
                                          <p:spTgt spid="347141">
                                            <p:txEl>
                                              <p:pRg st="0" end="0"/>
                                            </p:txEl>
                                          </p:spTgt>
                                        </p:tgtEl>
                                        <p:attrNameLst>
                                          <p:attrName>style.visibility</p:attrName>
                                        </p:attrNameLst>
                                      </p:cBhvr>
                                      <p:to>
                                        <p:strVal val="visible"/>
                                      </p:to>
                                    </p:set>
                                    <p:animEffect transition="in" filter="fade">
                                      <p:cBhvr>
                                        <p:cTn id="17" dur="800" decel="100000"/>
                                        <p:tgtEl>
                                          <p:spTgt spid="347141">
                                            <p:txEl>
                                              <p:pRg st="0" end="0"/>
                                            </p:txEl>
                                          </p:spTgt>
                                        </p:tgtEl>
                                      </p:cBhvr>
                                    </p:animEffect>
                                    <p:anim calcmode="lin" valueType="num">
                                      <p:cBhvr>
                                        <p:cTn id="18" dur="800" decel="100000" fill="hold"/>
                                        <p:tgtEl>
                                          <p:spTgt spid="347141">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47141">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47141">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47141">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47141">
                                            <p:txEl>
                                              <p:pRg st="0" end="0"/>
                                            </p:txEl>
                                          </p:spTgt>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iterate type="wd">
                                    <p:tmPct val="10000"/>
                                  </p:iterate>
                                  <p:childTnLst>
                                    <p:set>
                                      <p:cBhvr>
                                        <p:cTn id="24" dur="1" fill="hold">
                                          <p:stCondLst>
                                            <p:cond delay="0"/>
                                          </p:stCondLst>
                                        </p:cTn>
                                        <p:tgtEl>
                                          <p:spTgt spid="347141">
                                            <p:txEl>
                                              <p:pRg st="1" end="1"/>
                                            </p:txEl>
                                          </p:spTgt>
                                        </p:tgtEl>
                                        <p:attrNameLst>
                                          <p:attrName>style.visibility</p:attrName>
                                        </p:attrNameLst>
                                      </p:cBhvr>
                                      <p:to>
                                        <p:strVal val="visible"/>
                                      </p:to>
                                    </p:set>
                                    <p:animEffect transition="in" filter="fade">
                                      <p:cBhvr>
                                        <p:cTn id="25" dur="800" decel="100000"/>
                                        <p:tgtEl>
                                          <p:spTgt spid="347141">
                                            <p:txEl>
                                              <p:pRg st="1" end="1"/>
                                            </p:txEl>
                                          </p:spTgt>
                                        </p:tgtEl>
                                      </p:cBhvr>
                                    </p:animEffect>
                                    <p:anim calcmode="lin" valueType="num">
                                      <p:cBhvr>
                                        <p:cTn id="26" dur="800" decel="100000" fill="hold"/>
                                        <p:tgtEl>
                                          <p:spTgt spid="347141">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47141">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47141">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47141">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47141">
                                            <p:txEl>
                                              <p:pRg st="1" end="1"/>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iterate type="wd">
                                    <p:tmPct val="10000"/>
                                  </p:iterate>
                                  <p:childTnLst>
                                    <p:set>
                                      <p:cBhvr>
                                        <p:cTn id="32" dur="1" fill="hold">
                                          <p:stCondLst>
                                            <p:cond delay="0"/>
                                          </p:stCondLst>
                                        </p:cTn>
                                        <p:tgtEl>
                                          <p:spTgt spid="347141">
                                            <p:txEl>
                                              <p:pRg st="2" end="2"/>
                                            </p:txEl>
                                          </p:spTgt>
                                        </p:tgtEl>
                                        <p:attrNameLst>
                                          <p:attrName>style.visibility</p:attrName>
                                        </p:attrNameLst>
                                      </p:cBhvr>
                                      <p:to>
                                        <p:strVal val="visible"/>
                                      </p:to>
                                    </p:set>
                                    <p:animEffect transition="in" filter="fade">
                                      <p:cBhvr>
                                        <p:cTn id="33" dur="800" decel="100000"/>
                                        <p:tgtEl>
                                          <p:spTgt spid="347141">
                                            <p:txEl>
                                              <p:pRg st="2" end="2"/>
                                            </p:txEl>
                                          </p:spTgt>
                                        </p:tgtEl>
                                      </p:cBhvr>
                                    </p:animEffect>
                                    <p:anim calcmode="lin" valueType="num">
                                      <p:cBhvr>
                                        <p:cTn id="34" dur="800" decel="100000" fill="hold"/>
                                        <p:tgtEl>
                                          <p:spTgt spid="347141">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47141">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47141">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47141">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47141">
                                            <p:txEl>
                                              <p:pRg st="2" end="2"/>
                                            </p:txEl>
                                          </p:spTgt>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iterate type="wd">
                                    <p:tmPct val="10000"/>
                                  </p:iterate>
                                  <p:childTnLst>
                                    <p:set>
                                      <p:cBhvr>
                                        <p:cTn id="40" dur="1" fill="hold">
                                          <p:stCondLst>
                                            <p:cond delay="0"/>
                                          </p:stCondLst>
                                        </p:cTn>
                                        <p:tgtEl>
                                          <p:spTgt spid="347141">
                                            <p:txEl>
                                              <p:pRg st="4" end="4"/>
                                            </p:txEl>
                                          </p:spTgt>
                                        </p:tgtEl>
                                        <p:attrNameLst>
                                          <p:attrName>style.visibility</p:attrName>
                                        </p:attrNameLst>
                                      </p:cBhvr>
                                      <p:to>
                                        <p:strVal val="visible"/>
                                      </p:to>
                                    </p:set>
                                    <p:animEffect transition="in" filter="fade">
                                      <p:cBhvr>
                                        <p:cTn id="41" dur="800" decel="100000"/>
                                        <p:tgtEl>
                                          <p:spTgt spid="347141">
                                            <p:txEl>
                                              <p:pRg st="4" end="4"/>
                                            </p:txEl>
                                          </p:spTgt>
                                        </p:tgtEl>
                                      </p:cBhvr>
                                    </p:animEffect>
                                    <p:anim calcmode="lin" valueType="num">
                                      <p:cBhvr>
                                        <p:cTn id="42" dur="800" decel="100000" fill="hold"/>
                                        <p:tgtEl>
                                          <p:spTgt spid="347141">
                                            <p:txEl>
                                              <p:pRg st="4" end="4"/>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47141">
                                            <p:txEl>
                                              <p:pRg st="4" end="4"/>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47141">
                                            <p:txEl>
                                              <p:pRg st="4" end="4"/>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47141">
                                            <p:txEl>
                                              <p:pRg st="4" end="4"/>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47141">
                                            <p:txEl>
                                              <p:pRg st="4" end="4"/>
                                            </p:txEl>
                                          </p:spTgt>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0"/>
                                  </p:stCondLst>
                                  <p:iterate type="wd">
                                    <p:tmPct val="10000"/>
                                  </p:iterate>
                                  <p:childTnLst>
                                    <p:set>
                                      <p:cBhvr>
                                        <p:cTn id="48" dur="1" fill="hold">
                                          <p:stCondLst>
                                            <p:cond delay="0"/>
                                          </p:stCondLst>
                                        </p:cTn>
                                        <p:tgtEl>
                                          <p:spTgt spid="347141">
                                            <p:txEl>
                                              <p:pRg st="5" end="5"/>
                                            </p:txEl>
                                          </p:spTgt>
                                        </p:tgtEl>
                                        <p:attrNameLst>
                                          <p:attrName>style.visibility</p:attrName>
                                        </p:attrNameLst>
                                      </p:cBhvr>
                                      <p:to>
                                        <p:strVal val="visible"/>
                                      </p:to>
                                    </p:set>
                                    <p:animEffect transition="in" filter="fade">
                                      <p:cBhvr>
                                        <p:cTn id="49" dur="800" decel="100000"/>
                                        <p:tgtEl>
                                          <p:spTgt spid="347141">
                                            <p:txEl>
                                              <p:pRg st="5" end="5"/>
                                            </p:txEl>
                                          </p:spTgt>
                                        </p:tgtEl>
                                      </p:cBhvr>
                                    </p:animEffect>
                                    <p:anim calcmode="lin" valueType="num">
                                      <p:cBhvr>
                                        <p:cTn id="50" dur="800" decel="100000" fill="hold"/>
                                        <p:tgtEl>
                                          <p:spTgt spid="347141">
                                            <p:txEl>
                                              <p:pRg st="5" end="5"/>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347141">
                                            <p:txEl>
                                              <p:pRg st="5" end="5"/>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347141">
                                            <p:txEl>
                                              <p:pRg st="5" end="5"/>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47141">
                                            <p:txEl>
                                              <p:pRg st="5" end="5"/>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47141">
                                            <p:txEl>
                                              <p:pRg st="5" end="5"/>
                                            </p:txEl>
                                          </p:spTgt>
                                        </p:tgtEl>
                                        <p:attrNameLst>
                                          <p:attrName>ppt_y</p:attrName>
                                        </p:attrNameLst>
                                      </p:cBhvr>
                                      <p:tavLst>
                                        <p:tav tm="0">
                                          <p:val>
                                            <p:strVal val="#ppt_y+0.1"/>
                                          </p:val>
                                        </p:tav>
                                        <p:tav tm="100000">
                                          <p:val>
                                            <p:strVal val="#ppt_y"/>
                                          </p:val>
                                        </p:tav>
                                      </p:tavLst>
                                    </p:anim>
                                  </p:childTnLst>
                                </p:cTn>
                              </p:par>
                              <p:par>
                                <p:cTn id="55" presetID="30" presetClass="entr" presetSubtype="0" fill="hold" nodeType="withEffect">
                                  <p:stCondLst>
                                    <p:cond delay="0"/>
                                  </p:stCondLst>
                                  <p:iterate type="wd">
                                    <p:tmPct val="10000"/>
                                  </p:iterate>
                                  <p:childTnLst>
                                    <p:set>
                                      <p:cBhvr>
                                        <p:cTn id="56" dur="1" fill="hold">
                                          <p:stCondLst>
                                            <p:cond delay="0"/>
                                          </p:stCondLst>
                                        </p:cTn>
                                        <p:tgtEl>
                                          <p:spTgt spid="347141">
                                            <p:txEl>
                                              <p:pRg st="6" end="6"/>
                                            </p:txEl>
                                          </p:spTgt>
                                        </p:tgtEl>
                                        <p:attrNameLst>
                                          <p:attrName>style.visibility</p:attrName>
                                        </p:attrNameLst>
                                      </p:cBhvr>
                                      <p:to>
                                        <p:strVal val="visible"/>
                                      </p:to>
                                    </p:set>
                                    <p:animEffect transition="in" filter="fade">
                                      <p:cBhvr>
                                        <p:cTn id="57" dur="800" decel="100000"/>
                                        <p:tgtEl>
                                          <p:spTgt spid="347141">
                                            <p:txEl>
                                              <p:pRg st="6" end="6"/>
                                            </p:txEl>
                                          </p:spTgt>
                                        </p:tgtEl>
                                      </p:cBhvr>
                                    </p:animEffect>
                                    <p:anim calcmode="lin" valueType="num">
                                      <p:cBhvr>
                                        <p:cTn id="58" dur="800" decel="100000" fill="hold"/>
                                        <p:tgtEl>
                                          <p:spTgt spid="347141">
                                            <p:txEl>
                                              <p:pRg st="6" end="6"/>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47141">
                                            <p:txEl>
                                              <p:pRg st="6" end="6"/>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47141">
                                            <p:txEl>
                                              <p:pRg st="6" end="6"/>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47141">
                                            <p:txEl>
                                              <p:pRg st="6" end="6"/>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47141">
                                            <p:txEl>
                                              <p:pRg st="6" end="6"/>
                                            </p:txEl>
                                          </p:spTgt>
                                        </p:tgtEl>
                                        <p:attrNameLst>
                                          <p:attrName>ppt_y</p:attrName>
                                        </p:attrNameLst>
                                      </p:cBhvr>
                                      <p:tavLst>
                                        <p:tav tm="0">
                                          <p:val>
                                            <p:strVal val="#ppt_y+0.1"/>
                                          </p:val>
                                        </p:tav>
                                        <p:tav tm="100000">
                                          <p:val>
                                            <p:strVal val="#ppt_y"/>
                                          </p:val>
                                        </p:tav>
                                      </p:tavLst>
                                    </p:anim>
                                  </p:childTnLst>
                                </p:cTn>
                              </p:par>
                              <p:par>
                                <p:cTn id="63" presetID="30" presetClass="entr" presetSubtype="0" fill="hold" nodeType="withEffect">
                                  <p:stCondLst>
                                    <p:cond delay="0"/>
                                  </p:stCondLst>
                                  <p:iterate type="wd">
                                    <p:tmPct val="10000"/>
                                  </p:iterate>
                                  <p:childTnLst>
                                    <p:set>
                                      <p:cBhvr>
                                        <p:cTn id="64" dur="1" fill="hold">
                                          <p:stCondLst>
                                            <p:cond delay="0"/>
                                          </p:stCondLst>
                                        </p:cTn>
                                        <p:tgtEl>
                                          <p:spTgt spid="347141">
                                            <p:txEl>
                                              <p:pRg st="7" end="7"/>
                                            </p:txEl>
                                          </p:spTgt>
                                        </p:tgtEl>
                                        <p:attrNameLst>
                                          <p:attrName>style.visibility</p:attrName>
                                        </p:attrNameLst>
                                      </p:cBhvr>
                                      <p:to>
                                        <p:strVal val="visible"/>
                                      </p:to>
                                    </p:set>
                                    <p:animEffect transition="in" filter="fade">
                                      <p:cBhvr>
                                        <p:cTn id="65" dur="800" decel="100000"/>
                                        <p:tgtEl>
                                          <p:spTgt spid="347141">
                                            <p:txEl>
                                              <p:pRg st="7" end="7"/>
                                            </p:txEl>
                                          </p:spTgt>
                                        </p:tgtEl>
                                      </p:cBhvr>
                                    </p:animEffect>
                                    <p:anim calcmode="lin" valueType="num">
                                      <p:cBhvr>
                                        <p:cTn id="66" dur="800" decel="100000" fill="hold"/>
                                        <p:tgtEl>
                                          <p:spTgt spid="347141">
                                            <p:txEl>
                                              <p:pRg st="7" end="7"/>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347141">
                                            <p:txEl>
                                              <p:pRg st="7" end="7"/>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347141">
                                            <p:txEl>
                                              <p:pRg st="7" end="7"/>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347141">
                                            <p:txEl>
                                              <p:pRg st="7" end="7"/>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347141">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fa-IR" sz="3600" b="1" dirty="0" smtClean="0">
                <a:solidFill>
                  <a:srgbClr val="FF0000"/>
                </a:solidFill>
                <a:cs typeface="Zar" pitchFamily="2" charset="-78"/>
              </a:rPr>
              <a:t>در چه مواقعي مي</a:t>
            </a:r>
            <a:r>
              <a:rPr lang="fa-IR" sz="3600" b="1" dirty="0" smtClean="0">
                <a:solidFill>
                  <a:srgbClr val="FF0000"/>
                </a:solidFill>
              </a:rPr>
              <a:t>‌</a:t>
            </a:r>
            <a:r>
              <a:rPr lang="fa-IR" sz="3600" b="1" dirty="0" smtClean="0">
                <a:solidFill>
                  <a:srgbClr val="FF0000"/>
                </a:solidFill>
                <a:cs typeface="Zar" pitchFamily="2" charset="-78"/>
              </a:rPr>
              <a:t>توان از اين تکنيک استفاده کرد</a:t>
            </a:r>
            <a:endParaRPr lang="en-US" sz="3600" b="1" dirty="0" smtClean="0">
              <a:solidFill>
                <a:srgbClr val="FF0000"/>
              </a:solidFill>
              <a:cs typeface="Zar" pitchFamily="2" charset="-78"/>
            </a:endParaRPr>
          </a:p>
        </p:txBody>
      </p:sp>
      <p:sp>
        <p:nvSpPr>
          <p:cNvPr id="394243" name="Rectangle 3"/>
          <p:cNvSpPr>
            <a:spLocks noGrp="1" noChangeArrowheads="1"/>
          </p:cNvSpPr>
          <p:nvPr>
            <p:ph sz="quarter" idx="1"/>
          </p:nvPr>
        </p:nvSpPr>
        <p:spPr>
          <a:xfrm>
            <a:off x="468313" y="1773238"/>
            <a:ext cx="8229600" cy="4456112"/>
          </a:xfrm>
        </p:spPr>
        <p:txBody>
          <a:bodyPr/>
          <a:lstStyle/>
          <a:p>
            <a:pPr algn="r" rtl="1" eaLnBrk="1" hangingPunct="1"/>
            <a:r>
              <a:rPr lang="ar-SA" altLang="ja-JP" smtClean="0">
                <a:cs typeface="Zar" pitchFamily="2" charset="-78"/>
              </a:rPr>
              <a:t>زماني که احساس مي</a:t>
            </a:r>
            <a:r>
              <a:rPr lang="ar-SA" altLang="ja-JP" smtClean="0"/>
              <a:t>‌</a:t>
            </a:r>
            <a:r>
              <a:rPr lang="ar-SA" altLang="ja-JP" smtClean="0">
                <a:cs typeface="Zar" pitchFamily="2" charset="-78"/>
              </a:rPr>
              <a:t>کنيد کاملاً از ايده خالي شده</a:t>
            </a:r>
            <a:r>
              <a:rPr lang="ar-SA" altLang="ja-JP" smtClean="0"/>
              <a:t>‌</a:t>
            </a:r>
            <a:r>
              <a:rPr lang="ar-SA" altLang="ja-JP" smtClean="0">
                <a:cs typeface="Zar" pitchFamily="2" charset="-78"/>
              </a:rPr>
              <a:t>ايد.</a:t>
            </a:r>
          </a:p>
          <a:p>
            <a:pPr algn="r" rtl="1" eaLnBrk="1" hangingPunct="1"/>
            <a:r>
              <a:rPr lang="ar-SA" altLang="ja-JP" smtClean="0">
                <a:cs typeface="Zar" pitchFamily="2" charset="-78"/>
              </a:rPr>
              <a:t>پروژه</a:t>
            </a:r>
            <a:r>
              <a:rPr lang="ar-SA" altLang="ja-JP" smtClean="0"/>
              <a:t>‌</a:t>
            </a:r>
            <a:r>
              <a:rPr lang="ar-SA" altLang="ja-JP" smtClean="0">
                <a:cs typeface="Zar" pitchFamily="2" charset="-78"/>
              </a:rPr>
              <a:t>اي به شما محول شده است که به ايده</a:t>
            </a:r>
            <a:r>
              <a:rPr lang="ar-SA" altLang="ja-JP" smtClean="0"/>
              <a:t>‌</a:t>
            </a:r>
            <a:r>
              <a:rPr lang="ar-SA" altLang="ja-JP" smtClean="0">
                <a:cs typeface="Zar" pitchFamily="2" charset="-78"/>
              </a:rPr>
              <a:t>اي نو نياز دارد و شما نمي</a:t>
            </a:r>
            <a:r>
              <a:rPr lang="ar-SA" altLang="ja-JP" smtClean="0"/>
              <a:t>‌</a:t>
            </a:r>
            <a:r>
              <a:rPr lang="ar-SA" altLang="ja-JP" smtClean="0">
                <a:cs typeface="Zar" pitchFamily="2" charset="-78"/>
              </a:rPr>
              <a:t>دانيد از کجا آغاز کنيد و هيچ ايده</a:t>
            </a:r>
            <a:r>
              <a:rPr lang="ar-SA" altLang="ja-JP" smtClean="0"/>
              <a:t>‌</a:t>
            </a:r>
            <a:r>
              <a:rPr lang="ar-SA" altLang="ja-JP" smtClean="0">
                <a:cs typeface="Zar" pitchFamily="2" charset="-78"/>
              </a:rPr>
              <a:t>اي نداريد.</a:t>
            </a:r>
          </a:p>
          <a:p>
            <a:pPr algn="r" rtl="1" eaLnBrk="1" hangingPunct="1"/>
            <a:r>
              <a:rPr lang="ar-SA" altLang="ja-JP" smtClean="0">
                <a:cs typeface="Zar" pitchFamily="2" charset="-78"/>
              </a:rPr>
              <a:t>وقتي شما به ايده</a:t>
            </a:r>
            <a:r>
              <a:rPr lang="ar-SA" altLang="ja-JP" smtClean="0"/>
              <a:t>‌</a:t>
            </a:r>
            <a:r>
              <a:rPr lang="ar-SA" altLang="ja-JP" smtClean="0">
                <a:cs typeface="Zar" pitchFamily="2" charset="-78"/>
              </a:rPr>
              <a:t>هاي اضافي احتياج داريد.</a:t>
            </a:r>
          </a:p>
          <a:p>
            <a:pPr algn="r" rtl="1" eaLnBrk="1" hangingPunct="1"/>
            <a:r>
              <a:rPr lang="ar-SA" altLang="ja-JP" smtClean="0">
                <a:cs typeface="Zar" pitchFamily="2" charset="-78"/>
              </a:rPr>
              <a:t>وقتي ذهن شما واقعاً قفل شده است و هيچ راهي به جلو پيدا نمي</a:t>
            </a:r>
            <a:r>
              <a:rPr lang="ar-SA" altLang="ja-JP" smtClean="0"/>
              <a:t>‌</a:t>
            </a:r>
            <a:r>
              <a:rPr lang="ar-SA" altLang="ja-JP" smtClean="0">
                <a:cs typeface="Zar" pitchFamily="2" charset="-78"/>
              </a:rPr>
              <a:t>کنيد.</a:t>
            </a:r>
            <a:endParaRPr lang="en-US" smtClean="0">
              <a:cs typeface="Zar" pitchFamily="2" charset="-78"/>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4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0" name="Rectangle 4"/>
          <p:cNvSpPr>
            <a:spLocks noGrp="1" noChangeArrowheads="1"/>
          </p:cNvSpPr>
          <p:nvPr>
            <p:ph type="title"/>
          </p:nvPr>
        </p:nvSpPr>
        <p:spPr/>
        <p:txBody>
          <a:bodyPr>
            <a:normAutofit fontScale="90000"/>
          </a:bodyPr>
          <a:lstStyle/>
          <a:p>
            <a:pPr eaLnBrk="1" hangingPunct="1">
              <a:defRPr/>
            </a:pPr>
            <a:r>
              <a:rPr lang="fa-IR" sz="4800" b="1" smtClean="0">
                <a:cs typeface="Zar" pitchFamily="2" charset="-78"/>
              </a:rPr>
              <a:t>تکنيک</a:t>
            </a:r>
            <a:r>
              <a:rPr lang="fa-IR" sz="4800" b="1" smtClean="0"/>
              <a:t>‌</a:t>
            </a:r>
            <a:r>
              <a:rPr lang="fa-IR" sz="4800" b="1" smtClean="0">
                <a:cs typeface="Zar" pitchFamily="2" charset="-78"/>
              </a:rPr>
              <a:t>هاي خلاقيت</a:t>
            </a:r>
            <a:endParaRPr lang="en-US" sz="4800" b="1" dirty="0" smtClean="0">
              <a:cs typeface="Zar" pitchFamily="2" charset="-78"/>
            </a:endParaRPr>
          </a:p>
        </p:txBody>
      </p:sp>
      <p:sp>
        <p:nvSpPr>
          <p:cNvPr id="311299" name="Rectangle 3"/>
          <p:cNvSpPr>
            <a:spLocks noGrp="1" noChangeArrowheads="1"/>
          </p:cNvSpPr>
          <p:nvPr>
            <p:ph sz="quarter" idx="1"/>
          </p:nvPr>
        </p:nvSpPr>
        <p:spPr/>
        <p:txBody>
          <a:bodyPr/>
          <a:lstStyle/>
          <a:p>
            <a:pPr algn="r" rtl="1" eaLnBrk="1" hangingPunct="1">
              <a:buFontTx/>
              <a:buNone/>
            </a:pPr>
            <a:r>
              <a:rPr lang="ar-SA" altLang="ja-JP" sz="2800" smtClean="0"/>
              <a:t> </a:t>
            </a:r>
            <a:r>
              <a:rPr lang="ar-SA" altLang="ja-JP" sz="3600" b="1" smtClean="0">
                <a:cs typeface="Zar" pitchFamily="2" charset="-78"/>
              </a:rPr>
              <a:t>تکنيک</a:t>
            </a:r>
            <a:r>
              <a:rPr lang="ar-SA" altLang="ja-JP" sz="3600" b="1" smtClean="0"/>
              <a:t>‌</a:t>
            </a:r>
            <a:r>
              <a:rPr lang="ar-SA" altLang="ja-JP" sz="3600" b="1" smtClean="0">
                <a:cs typeface="Zar" pitchFamily="2" charset="-78"/>
              </a:rPr>
              <a:t>هاي گروهي </a:t>
            </a:r>
            <a:endParaRPr lang="en-US" altLang="ja-JP" sz="3600" b="1" smtClean="0">
              <a:ea typeface="ＭＳ Ｐゴシック" pitchFamily="34" charset="-128"/>
              <a:cs typeface="Zar" pitchFamily="2" charset="-78"/>
            </a:endParaRPr>
          </a:p>
          <a:p>
            <a:pPr algn="r" rtl="1" eaLnBrk="1" hangingPunct="1"/>
            <a:r>
              <a:rPr lang="ar-SA" altLang="ja-JP" b="1" smtClean="0">
                <a:cs typeface="Zar" pitchFamily="2" charset="-78"/>
              </a:rPr>
              <a:t>تكنيك توفان مغزي</a:t>
            </a:r>
            <a:endParaRPr lang="ar-SA" altLang="ja-JP" sz="3600" b="1" smtClean="0">
              <a:cs typeface="Zar" pitchFamily="2" charset="-78"/>
            </a:endParaRPr>
          </a:p>
          <a:p>
            <a:pPr algn="r" rtl="1" eaLnBrk="1" hangingPunct="1"/>
            <a:r>
              <a:rPr lang="ar-SA" altLang="ja-JP" b="1" smtClean="0">
                <a:cs typeface="Zar" pitchFamily="2" charset="-78"/>
              </a:rPr>
              <a:t>تکنيک شش كلاه تفكر</a:t>
            </a:r>
            <a:endParaRPr lang="en-US" altLang="ja-JP" b="1" smtClean="0">
              <a:ea typeface="ＭＳ Ｐゴシック" pitchFamily="34" charset="-128"/>
            </a:endParaRPr>
          </a:p>
          <a:p>
            <a:pPr algn="r" rtl="1" eaLnBrk="1" hangingPunct="1"/>
            <a:r>
              <a:rPr lang="ar-SA" altLang="ja-JP" b="1" smtClean="0">
                <a:cs typeface="Zar" pitchFamily="2" charset="-78"/>
              </a:rPr>
              <a:t>تكنيك خلاقيت ارتباط اجباري</a:t>
            </a:r>
          </a:p>
          <a:p>
            <a:pPr algn="r" rtl="1" eaLnBrk="1" hangingPunct="1"/>
            <a:r>
              <a:rPr lang="ar-SA" altLang="ja-JP" b="1" smtClean="0">
                <a:cs typeface="Zar" pitchFamily="2" charset="-78"/>
              </a:rPr>
              <a:t>تکنيک گردش تخيلي</a:t>
            </a:r>
            <a:endParaRPr lang="en-US" altLang="ja-JP" b="1" smtClean="0">
              <a:ea typeface="ＭＳ Ｐゴシック" pitchFamily="34" charset="-128"/>
            </a:endParaRPr>
          </a:p>
          <a:p>
            <a:pPr algn="r" rtl="1" eaLnBrk="1" hangingPunct="1"/>
            <a:r>
              <a:rPr lang="ar-SA" altLang="ja-JP" b="1" smtClean="0">
                <a:cs typeface="Zar" pitchFamily="2" charset="-78"/>
              </a:rPr>
              <a:t>تکنيک روش</a:t>
            </a:r>
            <a:r>
              <a:rPr lang="ar-SA" altLang="ja-JP" b="1" smtClean="0"/>
              <a:t>‌</a:t>
            </a:r>
            <a:r>
              <a:rPr lang="ar-SA" altLang="ja-JP" b="1" smtClean="0">
                <a:cs typeface="Zar" pitchFamily="2" charset="-78"/>
              </a:rPr>
              <a:t>شناسي سيستمهاي نرم</a:t>
            </a:r>
            <a:endParaRPr lang="en-US" altLang="ja-JP" b="1" smtClean="0">
              <a:ea typeface="ＭＳ Ｐゴシック" pitchFamily="34" charset="-128"/>
            </a:endParaRPr>
          </a:p>
          <a:p>
            <a:pPr algn="r" rtl="1" eaLnBrk="1" hangingPunct="1">
              <a:buFontTx/>
              <a:buNone/>
            </a:pPr>
            <a:r>
              <a:rPr lang="en-US" altLang="ja-JP" sz="2400" smtClean="0">
                <a:ea typeface="ＭＳ Ｐゴシック" pitchFamily="34" charset="-128"/>
              </a:rPr>
              <a:t/>
            </a:r>
            <a:br>
              <a:rPr lang="en-US" altLang="ja-JP" sz="2400" smtClean="0">
                <a:ea typeface="ＭＳ Ｐゴシック" pitchFamily="34" charset="-128"/>
              </a:rPr>
            </a:br>
            <a:endParaRPr lang="en-US" altLang="ja-JP" sz="2400" smtClean="0">
              <a:ea typeface="ＭＳ Ｐゴシック" pitchFamily="34" charset="-128"/>
              <a:hlinkClick r:id="" action="ppaction://noaction"/>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1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1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1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1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12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1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43" name="Rectangle 27"/>
          <p:cNvSpPr>
            <a:spLocks noGrp="1" noChangeArrowheads="1"/>
          </p:cNvSpPr>
          <p:nvPr>
            <p:ph type="title"/>
          </p:nvPr>
        </p:nvSpPr>
        <p:spPr>
          <a:xfrm>
            <a:off x="608013" y="68263"/>
            <a:ext cx="7772400" cy="623887"/>
          </a:xfrm>
          <a:noFill/>
          <a:ln/>
        </p:spPr>
        <p:txBody>
          <a:bodyPr>
            <a:normAutofit/>
          </a:bodyPr>
          <a:lstStyle/>
          <a:p>
            <a:pPr algn="r" rtl="1"/>
            <a:r>
              <a:rPr lang="fa-IR" dirty="0" smtClean="0">
                <a:solidFill>
                  <a:srgbClr val="8E8E9A"/>
                </a:solidFill>
                <a:cs typeface="B Titr" pitchFamily="2" charset="-78"/>
              </a:rPr>
              <a:t>مسئله چهار مربع</a:t>
            </a:r>
            <a:endParaRPr lang="tr-TR" dirty="0">
              <a:cs typeface="B Titr" pitchFamily="2" charset="-78"/>
            </a:endParaRPr>
          </a:p>
        </p:txBody>
      </p:sp>
      <p:sp>
        <p:nvSpPr>
          <p:cNvPr id="22" name="Slide Number Placeholder 2"/>
          <p:cNvSpPr>
            <a:spLocks noGrp="1"/>
          </p:cNvSpPr>
          <p:nvPr>
            <p:ph type="sldNum" sz="quarter" idx="12"/>
          </p:nvPr>
        </p:nvSpPr>
        <p:spPr/>
        <p:txBody>
          <a:bodyPr>
            <a:normAutofit/>
          </a:bodyPr>
          <a:lstStyle/>
          <a:p>
            <a:fld id="{6C96DBB2-077D-4EE7-8A7C-8647BD6B7396}" type="slidenum">
              <a:rPr lang="tr-TR"/>
              <a:pPr/>
              <a:t>9</a:t>
            </a:fld>
            <a:endParaRPr lang="tr-TR"/>
          </a:p>
        </p:txBody>
      </p:sp>
      <p:grpSp>
        <p:nvGrpSpPr>
          <p:cNvPr id="2" name="Group 5"/>
          <p:cNvGrpSpPr>
            <a:grpSpLocks/>
          </p:cNvGrpSpPr>
          <p:nvPr/>
        </p:nvGrpSpPr>
        <p:grpSpPr bwMode="auto">
          <a:xfrm>
            <a:off x="663575" y="1460500"/>
            <a:ext cx="4318000" cy="4318000"/>
            <a:chOff x="0" y="0"/>
            <a:chExt cx="2720" cy="2720"/>
          </a:xfrm>
        </p:grpSpPr>
        <p:sp>
          <p:nvSpPr>
            <p:cNvPr id="60422" name="Rectangle 6"/>
            <p:cNvSpPr>
              <a:spLocks noChangeArrowheads="1"/>
            </p:cNvSpPr>
            <p:nvPr/>
          </p:nvSpPr>
          <p:spPr bwMode="auto">
            <a:xfrm>
              <a:off x="0" y="0"/>
              <a:ext cx="2720" cy="2720"/>
            </a:xfrm>
            <a:prstGeom prst="rect">
              <a:avLst/>
            </a:prstGeom>
            <a:solidFill>
              <a:srgbClr val="FFFFFF"/>
            </a:solidFill>
            <a:ln w="25400">
              <a:solidFill>
                <a:srgbClr val="080808"/>
              </a:solidFill>
              <a:miter lim="800000"/>
              <a:headEnd/>
              <a:tailEnd/>
            </a:ln>
            <a:effectLst/>
          </p:spPr>
          <p:txBody>
            <a:bodyPr wrap="none" anchor="ctr"/>
            <a:lstStyle/>
            <a:p>
              <a:endParaRPr lang="fa-IR"/>
            </a:p>
          </p:txBody>
        </p:sp>
        <p:sp>
          <p:nvSpPr>
            <p:cNvPr id="60423" name="Line 7"/>
            <p:cNvSpPr>
              <a:spLocks noChangeShapeType="1"/>
            </p:cNvSpPr>
            <p:nvPr/>
          </p:nvSpPr>
          <p:spPr bwMode="auto">
            <a:xfrm>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60424" name="Line 8"/>
            <p:cNvSpPr>
              <a:spLocks noChangeShapeType="1"/>
            </p:cNvSpPr>
            <p:nvPr/>
          </p:nvSpPr>
          <p:spPr bwMode="auto">
            <a:xfrm rot="-5400000">
              <a:off x="0" y="1360"/>
              <a:ext cx="2720" cy="0"/>
            </a:xfrm>
            <a:prstGeom prst="line">
              <a:avLst/>
            </a:prstGeom>
            <a:noFill/>
            <a:ln w="25400">
              <a:solidFill>
                <a:schemeClr val="tx1"/>
              </a:solidFill>
              <a:round/>
              <a:headEnd/>
              <a:tailEnd/>
            </a:ln>
            <a:effectLst/>
          </p:spPr>
          <p:txBody>
            <a:bodyPr wrap="none" anchor="ctr"/>
            <a:lstStyle/>
            <a:p>
              <a:endParaRPr lang="fa-IR"/>
            </a:p>
          </p:txBody>
        </p:sp>
        <p:sp>
          <p:nvSpPr>
            <p:cNvPr id="60425" name="Rectangle 9"/>
            <p:cNvSpPr>
              <a:spLocks noChangeArrowheads="1"/>
            </p:cNvSpPr>
            <p:nvPr/>
          </p:nvSpPr>
          <p:spPr bwMode="auto">
            <a:xfrm>
              <a:off x="68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60426" name="Rectangle 10"/>
            <p:cNvSpPr>
              <a:spLocks noChangeArrowheads="1"/>
            </p:cNvSpPr>
            <p:nvPr/>
          </p:nvSpPr>
          <p:spPr bwMode="auto">
            <a:xfrm>
              <a:off x="1360" y="68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sp>
          <p:nvSpPr>
            <p:cNvPr id="60427" name="Rectangle 11"/>
            <p:cNvSpPr>
              <a:spLocks noChangeArrowheads="1"/>
            </p:cNvSpPr>
            <p:nvPr/>
          </p:nvSpPr>
          <p:spPr bwMode="auto">
            <a:xfrm>
              <a:off x="680" y="1360"/>
              <a:ext cx="680" cy="680"/>
            </a:xfrm>
            <a:prstGeom prst="rect">
              <a:avLst/>
            </a:prstGeom>
            <a:solidFill>
              <a:srgbClr val="808080">
                <a:alpha val="50000"/>
              </a:srgbClr>
            </a:solidFill>
            <a:ln w="25400">
              <a:solidFill>
                <a:schemeClr val="tx1"/>
              </a:solidFill>
              <a:miter lim="800000"/>
              <a:headEnd/>
              <a:tailEnd/>
            </a:ln>
            <a:effectLst/>
          </p:spPr>
          <p:txBody>
            <a:bodyPr wrap="none" anchor="ctr"/>
            <a:lstStyle/>
            <a:p>
              <a:endParaRPr lang="fa-IR"/>
            </a:p>
          </p:txBody>
        </p:sp>
      </p:grpSp>
      <p:sp>
        <p:nvSpPr>
          <p:cNvPr id="60428" name="Text Box 12"/>
          <p:cNvSpPr txBox="1">
            <a:spLocks noChangeArrowheads="1"/>
          </p:cNvSpPr>
          <p:nvPr/>
        </p:nvSpPr>
        <p:spPr bwMode="auto">
          <a:xfrm>
            <a:off x="573088" y="989013"/>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B</a:t>
            </a:r>
          </a:p>
        </p:txBody>
      </p:sp>
      <p:sp>
        <p:nvSpPr>
          <p:cNvPr id="60429" name="Text Box 13"/>
          <p:cNvSpPr txBox="1">
            <a:spLocks noChangeArrowheads="1"/>
          </p:cNvSpPr>
          <p:nvPr/>
        </p:nvSpPr>
        <p:spPr bwMode="auto">
          <a:xfrm>
            <a:off x="4572000" y="9842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A</a:t>
            </a:r>
          </a:p>
        </p:txBody>
      </p:sp>
      <p:sp>
        <p:nvSpPr>
          <p:cNvPr id="60430" name="Text Box 14"/>
          <p:cNvSpPr txBox="1">
            <a:spLocks noChangeArrowheads="1"/>
          </p:cNvSpPr>
          <p:nvPr/>
        </p:nvSpPr>
        <p:spPr bwMode="auto">
          <a:xfrm>
            <a:off x="4572000" y="5848350"/>
            <a:ext cx="404813"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D</a:t>
            </a:r>
          </a:p>
        </p:txBody>
      </p:sp>
      <p:sp>
        <p:nvSpPr>
          <p:cNvPr id="60431" name="Text Box 15"/>
          <p:cNvSpPr txBox="1">
            <a:spLocks noChangeArrowheads="1"/>
          </p:cNvSpPr>
          <p:nvPr/>
        </p:nvSpPr>
        <p:spPr bwMode="auto">
          <a:xfrm>
            <a:off x="665163" y="5854700"/>
            <a:ext cx="404812" cy="457200"/>
          </a:xfrm>
          <a:prstGeom prst="rect">
            <a:avLst/>
          </a:prstGeom>
          <a:noFill/>
          <a:ln w="9525">
            <a:noFill/>
            <a:miter lim="800000"/>
            <a:headEnd/>
            <a:tailEnd/>
          </a:ln>
          <a:effectLst/>
        </p:spPr>
        <p:txBody>
          <a:bodyPr wrap="none">
            <a:spAutoFit/>
          </a:bodyPr>
          <a:lstStyle/>
          <a:p>
            <a:r>
              <a:rPr lang="en-AU" b="1">
                <a:solidFill>
                  <a:schemeClr val="hlink"/>
                </a:solidFill>
                <a:latin typeface="Arial" pitchFamily="34" charset="0"/>
              </a:rPr>
              <a:t>C</a:t>
            </a:r>
          </a:p>
        </p:txBody>
      </p:sp>
      <p:sp>
        <p:nvSpPr>
          <p:cNvPr id="60436" name="Line 20"/>
          <p:cNvSpPr>
            <a:spLocks noChangeShapeType="1"/>
          </p:cNvSpPr>
          <p:nvPr/>
        </p:nvSpPr>
        <p:spPr bwMode="auto">
          <a:xfrm flipV="1">
            <a:off x="3903663" y="1457325"/>
            <a:ext cx="1079500" cy="1079500"/>
          </a:xfrm>
          <a:prstGeom prst="line">
            <a:avLst/>
          </a:prstGeom>
          <a:noFill/>
          <a:ln w="28575">
            <a:solidFill>
              <a:schemeClr val="tx1"/>
            </a:solidFill>
            <a:round/>
            <a:headEnd/>
            <a:tailEnd/>
          </a:ln>
          <a:effectLst/>
        </p:spPr>
        <p:txBody>
          <a:bodyPr wrap="none" anchor="ctr"/>
          <a:lstStyle/>
          <a:p>
            <a:endParaRPr lang="fa-IR"/>
          </a:p>
        </p:txBody>
      </p:sp>
      <p:sp>
        <p:nvSpPr>
          <p:cNvPr id="60438" name="Line 22"/>
          <p:cNvSpPr>
            <a:spLocks noChangeShapeType="1"/>
          </p:cNvSpPr>
          <p:nvPr/>
        </p:nvSpPr>
        <p:spPr bwMode="auto">
          <a:xfrm flipH="1">
            <a:off x="5349875" y="1868488"/>
            <a:ext cx="3065463" cy="0"/>
          </a:xfrm>
          <a:prstGeom prst="line">
            <a:avLst/>
          </a:prstGeom>
          <a:noFill/>
          <a:ln w="9525">
            <a:solidFill>
              <a:srgbClr val="5F5F5F"/>
            </a:solidFill>
            <a:round/>
            <a:headEnd/>
            <a:tailEnd/>
          </a:ln>
          <a:effectLst/>
        </p:spPr>
        <p:txBody>
          <a:bodyPr wrap="none" anchor="ctr"/>
          <a:lstStyle/>
          <a:p>
            <a:endParaRPr lang="fa-IR"/>
          </a:p>
        </p:txBody>
      </p:sp>
      <p:sp>
        <p:nvSpPr>
          <p:cNvPr id="60439" name="Line 23"/>
          <p:cNvSpPr>
            <a:spLocks noChangeShapeType="1"/>
          </p:cNvSpPr>
          <p:nvPr/>
        </p:nvSpPr>
        <p:spPr bwMode="auto">
          <a:xfrm flipV="1">
            <a:off x="1744663" y="1454150"/>
            <a:ext cx="0" cy="1079500"/>
          </a:xfrm>
          <a:prstGeom prst="line">
            <a:avLst/>
          </a:prstGeom>
          <a:noFill/>
          <a:ln w="28575">
            <a:solidFill>
              <a:schemeClr val="tx1"/>
            </a:solidFill>
            <a:round/>
            <a:headEnd/>
            <a:tailEnd/>
          </a:ln>
          <a:effectLst/>
        </p:spPr>
        <p:txBody>
          <a:bodyPr wrap="none" anchor="ctr"/>
          <a:lstStyle/>
          <a:p>
            <a:endParaRPr lang="fa-IR"/>
          </a:p>
        </p:txBody>
      </p:sp>
      <p:sp>
        <p:nvSpPr>
          <p:cNvPr id="60440" name="Line 24"/>
          <p:cNvSpPr>
            <a:spLocks noChangeShapeType="1"/>
          </p:cNvSpPr>
          <p:nvPr/>
        </p:nvSpPr>
        <p:spPr bwMode="auto">
          <a:xfrm rot="16200000" flipV="1">
            <a:off x="1204913" y="2003425"/>
            <a:ext cx="0" cy="1079500"/>
          </a:xfrm>
          <a:prstGeom prst="line">
            <a:avLst/>
          </a:prstGeom>
          <a:noFill/>
          <a:ln w="28575">
            <a:solidFill>
              <a:schemeClr val="tx1"/>
            </a:solidFill>
            <a:round/>
            <a:headEnd/>
            <a:tailEnd/>
          </a:ln>
          <a:effectLst/>
        </p:spPr>
        <p:txBody>
          <a:bodyPr wrap="none" anchor="ctr"/>
          <a:lstStyle/>
          <a:p>
            <a:endParaRPr lang="fa-IR"/>
          </a:p>
        </p:txBody>
      </p:sp>
      <p:sp>
        <p:nvSpPr>
          <p:cNvPr id="60441" name="Text Box 25"/>
          <p:cNvSpPr txBox="1">
            <a:spLocks noChangeArrowheads="1"/>
          </p:cNvSpPr>
          <p:nvPr/>
        </p:nvSpPr>
        <p:spPr bwMode="auto">
          <a:xfrm>
            <a:off x="4569389" y="3704611"/>
            <a:ext cx="3832225" cy="519113"/>
          </a:xfrm>
          <a:prstGeom prst="rect">
            <a:avLst/>
          </a:prstGeom>
          <a:noFill/>
          <a:ln w="9525">
            <a:noFill/>
            <a:miter lim="800000"/>
            <a:headEnd/>
            <a:tailEnd/>
          </a:ln>
          <a:effectLst/>
        </p:spPr>
        <p:txBody>
          <a:bodyPr>
            <a:spAutoFit/>
          </a:bodyPr>
          <a:lstStyle/>
          <a:p>
            <a:pPr algn="r" rtl="1"/>
            <a:r>
              <a:rPr lang="fa-IR" sz="2800" b="1" dirty="0" smtClean="0">
                <a:solidFill>
                  <a:srgbClr val="9999FF"/>
                </a:solidFill>
                <a:latin typeface="Century Gothic" pitchFamily="34" charset="0"/>
                <a:cs typeface="B Zar" pitchFamily="2" charset="-78"/>
              </a:rPr>
              <a:t>جواب اين بود!</a:t>
            </a:r>
            <a:endParaRPr lang="en-AU" sz="2800" b="1" dirty="0">
              <a:solidFill>
                <a:srgbClr val="9999FF"/>
              </a:solidFill>
              <a:latin typeface="Century Gothic" pitchFamily="34" charset="0"/>
              <a:cs typeface="B Zar" pitchFamily="2" charset="-78"/>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60441"/>
                                        </p:tgtEl>
                                        <p:attrNameLst>
                                          <p:attrName>style.visibility</p:attrName>
                                        </p:attrNameLst>
                                      </p:cBhvr>
                                      <p:to>
                                        <p:strVal val="visible"/>
                                      </p:to>
                                    </p:set>
                                    <p:anim calcmode="lin" valueType="num">
                                      <p:cBhvr additive="base">
                                        <p:cTn id="7" dur="300" fill="hold"/>
                                        <p:tgtEl>
                                          <p:spTgt spid="60441"/>
                                        </p:tgtEl>
                                        <p:attrNameLst>
                                          <p:attrName>ppt_x</p:attrName>
                                        </p:attrNameLst>
                                      </p:cBhvr>
                                      <p:tavLst>
                                        <p:tav tm="0">
                                          <p:val>
                                            <p:strVal val="0-#ppt_w/2"/>
                                          </p:val>
                                        </p:tav>
                                        <p:tav tm="100000">
                                          <p:val>
                                            <p:strVal val="#ppt_x"/>
                                          </p:val>
                                        </p:tav>
                                      </p:tavLst>
                                    </p:anim>
                                    <p:anim calcmode="lin" valueType="num">
                                      <p:cBhvr additive="base">
                                        <p:cTn id="8" dur="300" fill="hold"/>
                                        <p:tgtEl>
                                          <p:spTgt spid="60441"/>
                                        </p:tgtEl>
                                        <p:attrNameLst>
                                          <p:attrName>ppt_y</p:attrName>
                                        </p:attrNameLst>
                                      </p:cBhvr>
                                      <p:tavLst>
                                        <p:tav tm="0">
                                          <p:val>
                                            <p:strVal val="0-#ppt_h/2"/>
                                          </p:val>
                                        </p:tav>
                                        <p:tav tm="100000">
                                          <p:val>
                                            <p:strVal val="#ppt_y"/>
                                          </p:val>
                                        </p:tav>
                                      </p:tavLst>
                                    </p:anim>
                                  </p:childTnLst>
                                </p:cTn>
                              </p:par>
                            </p:childTnLst>
                          </p:cTn>
                        </p:par>
                        <p:par>
                          <p:cTn id="9" fill="hold">
                            <p:stCondLst>
                              <p:cond delay="1200"/>
                            </p:stCondLst>
                            <p:childTnLst>
                              <p:par>
                                <p:cTn id="10" presetID="22" presetClass="entr" presetSubtype="4" fill="hold" grpId="0" nodeType="afterEffect">
                                  <p:stCondLst>
                                    <p:cond delay="2000"/>
                                  </p:stCondLst>
                                  <p:childTnLst>
                                    <p:set>
                                      <p:cBhvr>
                                        <p:cTn id="11" dur="1" fill="hold">
                                          <p:stCondLst>
                                            <p:cond delay="0"/>
                                          </p:stCondLst>
                                        </p:cTn>
                                        <p:tgtEl>
                                          <p:spTgt spid="60439"/>
                                        </p:tgtEl>
                                        <p:attrNameLst>
                                          <p:attrName>style.visibility</p:attrName>
                                        </p:attrNameLst>
                                      </p:cBhvr>
                                      <p:to>
                                        <p:strVal val="visible"/>
                                      </p:to>
                                    </p:set>
                                    <p:animEffect transition="in" filter="wipe(down)">
                                      <p:cBhvr>
                                        <p:cTn id="12" dur="500"/>
                                        <p:tgtEl>
                                          <p:spTgt spid="60439"/>
                                        </p:tgtEl>
                                      </p:cBhvr>
                                    </p:animEffect>
                                  </p:childTnLst>
                                </p:cTn>
                              </p:par>
                            </p:childTnLst>
                          </p:cTn>
                        </p:par>
                        <p:par>
                          <p:cTn id="13" fill="hold">
                            <p:stCondLst>
                              <p:cond delay="3700"/>
                            </p:stCondLst>
                            <p:childTnLst>
                              <p:par>
                                <p:cTn id="14" presetID="22" presetClass="entr" presetSubtype="2" fill="hold" grpId="0" nodeType="afterEffect">
                                  <p:stCondLst>
                                    <p:cond delay="0"/>
                                  </p:stCondLst>
                                  <p:childTnLst>
                                    <p:set>
                                      <p:cBhvr>
                                        <p:cTn id="15" dur="1" fill="hold">
                                          <p:stCondLst>
                                            <p:cond delay="0"/>
                                          </p:stCondLst>
                                        </p:cTn>
                                        <p:tgtEl>
                                          <p:spTgt spid="60440"/>
                                        </p:tgtEl>
                                        <p:attrNameLst>
                                          <p:attrName>style.visibility</p:attrName>
                                        </p:attrNameLst>
                                      </p:cBhvr>
                                      <p:to>
                                        <p:strVal val="visible"/>
                                      </p:to>
                                    </p:set>
                                    <p:animEffect transition="in" filter="wipe(right)">
                                      <p:cBhvr>
                                        <p:cTn id="16" dur="500"/>
                                        <p:tgtEl>
                                          <p:spTgt spid="60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9" grpId="0" animBg="1"/>
      <p:bldP spid="60440" grpId="0" animBg="1"/>
      <p:bldP spid="60441"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pPr eaLnBrk="1" hangingPunct="1">
              <a:defRPr/>
            </a:pPr>
            <a:r>
              <a:rPr lang="fa-IR" b="1" dirty="0" smtClean="0">
                <a:solidFill>
                  <a:srgbClr val="FF0000"/>
                </a:solidFill>
                <a:cs typeface="Zar" pitchFamily="2" charset="-78"/>
              </a:rPr>
              <a:t>تكنيك توفان مغزي</a:t>
            </a:r>
            <a:endParaRPr lang="en-US" b="1" dirty="0" smtClean="0">
              <a:solidFill>
                <a:srgbClr val="FF0000"/>
              </a:solidFill>
              <a:cs typeface="Zar" pitchFamily="2" charset="-78"/>
            </a:endParaRPr>
          </a:p>
        </p:txBody>
      </p:sp>
      <p:sp>
        <p:nvSpPr>
          <p:cNvPr id="380931" name="Rectangle 3"/>
          <p:cNvSpPr>
            <a:spLocks noGrp="1" noChangeArrowheads="1"/>
          </p:cNvSpPr>
          <p:nvPr>
            <p:ph sz="quarter" idx="1"/>
          </p:nvPr>
        </p:nvSpPr>
        <p:spPr/>
        <p:txBody>
          <a:bodyPr/>
          <a:lstStyle/>
          <a:p>
            <a:pPr algn="r" rtl="1" eaLnBrk="1" hangingPunct="1"/>
            <a:r>
              <a:rPr lang="ar-SA" altLang="ja-JP" sz="2800" smtClean="0">
                <a:cs typeface="Zar" pitchFamily="2" charset="-78"/>
              </a:rPr>
              <a:t>تكني</a:t>
            </a:r>
            <a:r>
              <a:rPr lang="fa-IR" altLang="ja-JP" sz="2800" smtClean="0">
                <a:cs typeface="Zar" pitchFamily="2" charset="-78"/>
              </a:rPr>
              <a:t>كي</a:t>
            </a:r>
            <a:r>
              <a:rPr lang="ar-SA" altLang="ja-JP" sz="2800" smtClean="0">
                <a:cs typeface="Zar" pitchFamily="2" charset="-78"/>
              </a:rPr>
              <a:t> متداول در ايجاد خلاقيت و فعال ساختن انديشه</a:t>
            </a:r>
            <a:r>
              <a:rPr lang="ar-SA" altLang="ja-JP" sz="2800" smtClean="0"/>
              <a:t>‌</a:t>
            </a:r>
            <a:r>
              <a:rPr lang="ar-SA" altLang="ja-JP" sz="2800" smtClean="0">
                <a:cs typeface="Zar" pitchFamily="2" charset="-78"/>
              </a:rPr>
              <a:t>ها به صورت گروهي</a:t>
            </a:r>
            <a:endParaRPr lang="fa-IR" altLang="ja-JP" sz="2800" smtClean="0">
              <a:cs typeface="Zar" pitchFamily="2" charset="-78"/>
            </a:endParaRPr>
          </a:p>
          <a:p>
            <a:pPr algn="r" rtl="1" eaLnBrk="1" hangingPunct="1"/>
            <a:r>
              <a:rPr lang="ar-SA" altLang="ja-JP" sz="2800" smtClean="0">
                <a:cs typeface="Zar" pitchFamily="2" charset="-78"/>
              </a:rPr>
              <a:t>چهار اصل در جلسات تحرك مغزي حاكم است:</a:t>
            </a:r>
          </a:p>
          <a:p>
            <a:pPr lvl="1" algn="r" rtl="1" eaLnBrk="1" hangingPunct="1">
              <a:buClr>
                <a:schemeClr val="tx1"/>
              </a:buClr>
              <a:buFont typeface="Wingdings" pitchFamily="2" charset="2"/>
              <a:buChar char="ü"/>
            </a:pPr>
            <a:r>
              <a:rPr lang="ar-SA" altLang="ja-JP" sz="2400" smtClean="0">
                <a:cs typeface="Zar" pitchFamily="2" charset="-78"/>
              </a:rPr>
              <a:t>ميزان ايده</a:t>
            </a:r>
            <a:r>
              <a:rPr lang="ar-SA" altLang="ja-JP" sz="2400" smtClean="0"/>
              <a:t>‌</a:t>
            </a:r>
            <a:r>
              <a:rPr lang="ar-SA" altLang="ja-JP" sz="2400" smtClean="0">
                <a:cs typeface="Zar" pitchFamily="2" charset="-78"/>
              </a:rPr>
              <a:t>ها و نظرات ابراز شده واجد اهميت است، </a:t>
            </a:r>
            <a:endParaRPr lang="fa-IR" altLang="ja-JP" sz="2400" smtClean="0">
              <a:cs typeface="Zar" pitchFamily="2" charset="-78"/>
            </a:endParaRPr>
          </a:p>
          <a:p>
            <a:pPr lvl="1" algn="r" rtl="1" eaLnBrk="1" hangingPunct="1">
              <a:buClr>
                <a:schemeClr val="tx1"/>
              </a:buClr>
              <a:buFont typeface="Wingdings" pitchFamily="2" charset="2"/>
              <a:buChar char="ü"/>
            </a:pPr>
            <a:r>
              <a:rPr lang="ar-SA" altLang="ja-JP" sz="2400" smtClean="0">
                <a:cs typeface="Zar" pitchFamily="2" charset="-78"/>
              </a:rPr>
              <a:t>اعضا مي توانند به تكميل، تعديل و تركيب ايده</a:t>
            </a:r>
            <a:r>
              <a:rPr lang="ar-SA" altLang="ja-JP" sz="2400" smtClean="0"/>
              <a:t>‌</a:t>
            </a:r>
            <a:r>
              <a:rPr lang="ar-SA" altLang="ja-JP" sz="2400" smtClean="0">
                <a:cs typeface="Zar" pitchFamily="2" charset="-78"/>
              </a:rPr>
              <a:t>هاي ديگران نيز بپردازند</a:t>
            </a:r>
            <a:endParaRPr lang="fa-IR" altLang="ja-JP" sz="2400" smtClean="0">
              <a:cs typeface="Zar" pitchFamily="2" charset="-78"/>
            </a:endParaRPr>
          </a:p>
          <a:p>
            <a:pPr lvl="1" algn="r" rtl="1" eaLnBrk="1" hangingPunct="1">
              <a:buClr>
                <a:schemeClr val="tx1"/>
              </a:buClr>
              <a:buFont typeface="Wingdings" pitchFamily="2" charset="2"/>
              <a:buChar char="ü"/>
            </a:pPr>
            <a:r>
              <a:rPr lang="ar-SA" altLang="ja-JP" sz="2400" smtClean="0">
                <a:cs typeface="Zar" pitchFamily="2" charset="-78"/>
              </a:rPr>
              <a:t>اجازه هيچگونه انتقاد و نقادي نسبت به نظرات ابراز شده در جلسه داده نمي</a:t>
            </a:r>
            <a:r>
              <a:rPr lang="ar-SA" altLang="ja-JP" sz="2400" smtClean="0"/>
              <a:t>‌</a:t>
            </a:r>
            <a:r>
              <a:rPr lang="ar-SA" altLang="ja-JP" sz="2400" smtClean="0">
                <a:cs typeface="Zar" pitchFamily="2" charset="-78"/>
              </a:rPr>
              <a:t>شود. </a:t>
            </a:r>
            <a:endParaRPr lang="fa-IR" altLang="ja-JP" sz="2400" smtClean="0">
              <a:cs typeface="Zar" pitchFamily="2" charset="-78"/>
            </a:endParaRPr>
          </a:p>
          <a:p>
            <a:pPr lvl="1" algn="r" rtl="1" eaLnBrk="1" hangingPunct="1">
              <a:buClr>
                <a:schemeClr val="tx1"/>
              </a:buClr>
              <a:buFont typeface="Wingdings" pitchFamily="2" charset="2"/>
              <a:buChar char="ü"/>
            </a:pPr>
            <a:r>
              <a:rPr lang="ar-SA" altLang="ja-JP" sz="2400" smtClean="0">
                <a:cs typeface="Zar" pitchFamily="2" charset="-78"/>
              </a:rPr>
              <a:t>ارزيابي و داوري نسبت به نظرات ابراز شده به بعد موكول مي</a:t>
            </a:r>
            <a:r>
              <a:rPr lang="ar-SA" altLang="ja-JP" sz="2400" smtClean="0"/>
              <a:t>‌</a:t>
            </a:r>
            <a:r>
              <a:rPr lang="ar-SA" altLang="ja-JP" sz="2400" smtClean="0">
                <a:cs typeface="Zar" pitchFamily="2" charset="-78"/>
              </a:rPr>
              <a:t>گردد و از اعضاء جلسه خواسته مي</a:t>
            </a:r>
            <a:r>
              <a:rPr lang="ar-SA" altLang="ja-JP" sz="2400" smtClean="0"/>
              <a:t>‌</a:t>
            </a:r>
            <a:r>
              <a:rPr lang="ar-SA" altLang="ja-JP" sz="2400" smtClean="0">
                <a:cs typeface="Zar" pitchFamily="2" charset="-78"/>
              </a:rPr>
              <a:t>شود تا هيچگونه قضاوت و ارزيابي نسبت به نظرات بيان شده  به عمل نياورند.</a:t>
            </a:r>
            <a:endParaRPr lang="en-US" sz="2400" smtClean="0">
              <a:cs typeface="Zar" pitchFamily="2" charset="-78"/>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Effect transition="in" filter="blinds(horizontal)">
                                      <p:cBhvr>
                                        <p:cTn id="7" dur="500"/>
                                        <p:tgtEl>
                                          <p:spTgt spid="380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0931">
                                            <p:txEl>
                                              <p:pRg st="1" end="1"/>
                                            </p:txEl>
                                          </p:spTgt>
                                        </p:tgtEl>
                                        <p:attrNameLst>
                                          <p:attrName>style.visibility</p:attrName>
                                        </p:attrNameLst>
                                      </p:cBhvr>
                                      <p:to>
                                        <p:strVal val="visible"/>
                                      </p:to>
                                    </p:set>
                                    <p:animEffect transition="in" filter="blinds(horizontal)">
                                      <p:cBhvr>
                                        <p:cTn id="12" dur="500"/>
                                        <p:tgtEl>
                                          <p:spTgt spid="380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0931">
                                            <p:txEl>
                                              <p:pRg st="2" end="2"/>
                                            </p:txEl>
                                          </p:spTgt>
                                        </p:tgtEl>
                                        <p:attrNameLst>
                                          <p:attrName>style.visibility</p:attrName>
                                        </p:attrNameLst>
                                      </p:cBhvr>
                                      <p:to>
                                        <p:strVal val="visible"/>
                                      </p:to>
                                    </p:set>
                                    <p:animEffect transition="in" filter="blinds(horizontal)">
                                      <p:cBhvr>
                                        <p:cTn id="17" dur="500"/>
                                        <p:tgtEl>
                                          <p:spTgt spid="380931">
                                            <p:txEl>
                                              <p:pRg st="2" end="2"/>
                                            </p:txEl>
                                          </p:spTgt>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380931">
                                            <p:txEl>
                                              <p:pRg st="3" end="3"/>
                                            </p:txEl>
                                          </p:spTgt>
                                        </p:tgtEl>
                                        <p:attrNameLst>
                                          <p:attrName>style.visibility</p:attrName>
                                        </p:attrNameLst>
                                      </p:cBhvr>
                                      <p:to>
                                        <p:strVal val="visible"/>
                                      </p:to>
                                    </p:set>
                                    <p:animEffect transition="in" filter="blinds(horizontal)">
                                      <p:cBhvr>
                                        <p:cTn id="21" dur="500"/>
                                        <p:tgtEl>
                                          <p:spTgt spid="380931">
                                            <p:txEl>
                                              <p:pRg st="3" end="3"/>
                                            </p:txEl>
                                          </p:spTgt>
                                        </p:tgtEl>
                                      </p:cBhvr>
                                    </p:animEffect>
                                  </p:childTnLst>
                                </p:cTn>
                              </p:par>
                            </p:childTnLst>
                          </p:cTn>
                        </p:par>
                        <p:par>
                          <p:cTn id="22" fill="hold">
                            <p:stCondLst>
                              <p:cond delay="1000"/>
                            </p:stCondLst>
                            <p:childTnLst>
                              <p:par>
                                <p:cTn id="23" presetID="3" presetClass="entr" presetSubtype="10" fill="hold" grpId="0" nodeType="afterEffect">
                                  <p:stCondLst>
                                    <p:cond delay="0"/>
                                  </p:stCondLst>
                                  <p:childTnLst>
                                    <p:set>
                                      <p:cBhvr>
                                        <p:cTn id="24" dur="1" fill="hold">
                                          <p:stCondLst>
                                            <p:cond delay="0"/>
                                          </p:stCondLst>
                                        </p:cTn>
                                        <p:tgtEl>
                                          <p:spTgt spid="380931">
                                            <p:txEl>
                                              <p:pRg st="4" end="4"/>
                                            </p:txEl>
                                          </p:spTgt>
                                        </p:tgtEl>
                                        <p:attrNameLst>
                                          <p:attrName>style.visibility</p:attrName>
                                        </p:attrNameLst>
                                      </p:cBhvr>
                                      <p:to>
                                        <p:strVal val="visible"/>
                                      </p:to>
                                    </p:set>
                                    <p:animEffect transition="in" filter="blinds(horizontal)">
                                      <p:cBhvr>
                                        <p:cTn id="25" dur="500"/>
                                        <p:tgtEl>
                                          <p:spTgt spid="380931">
                                            <p:txEl>
                                              <p:pRg st="4" end="4"/>
                                            </p:txEl>
                                          </p:spTgt>
                                        </p:tgtEl>
                                      </p:cBhvr>
                                    </p:animEffect>
                                  </p:childTnLst>
                                </p:cTn>
                              </p:par>
                            </p:childTnLst>
                          </p:cTn>
                        </p:par>
                        <p:par>
                          <p:cTn id="26" fill="hold">
                            <p:stCondLst>
                              <p:cond delay="1500"/>
                            </p:stCondLst>
                            <p:childTnLst>
                              <p:par>
                                <p:cTn id="27" presetID="3" presetClass="entr" presetSubtype="10" fill="hold" grpId="0" nodeType="afterEffect">
                                  <p:stCondLst>
                                    <p:cond delay="0"/>
                                  </p:stCondLst>
                                  <p:childTnLst>
                                    <p:set>
                                      <p:cBhvr>
                                        <p:cTn id="28" dur="1" fill="hold">
                                          <p:stCondLst>
                                            <p:cond delay="0"/>
                                          </p:stCondLst>
                                        </p:cTn>
                                        <p:tgtEl>
                                          <p:spTgt spid="380931">
                                            <p:txEl>
                                              <p:pRg st="5" end="5"/>
                                            </p:txEl>
                                          </p:spTgt>
                                        </p:tgtEl>
                                        <p:attrNameLst>
                                          <p:attrName>style.visibility</p:attrName>
                                        </p:attrNameLst>
                                      </p:cBhvr>
                                      <p:to>
                                        <p:strVal val="visible"/>
                                      </p:to>
                                    </p:set>
                                    <p:animEffect transition="in" filter="blinds(horizontal)">
                                      <p:cBhvr>
                                        <p:cTn id="29" dur="500"/>
                                        <p:tgtEl>
                                          <p:spTgt spid="3809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fa-IR" b="1" dirty="0" smtClean="0">
                <a:solidFill>
                  <a:srgbClr val="FF0000"/>
                </a:solidFill>
                <a:cs typeface="Zar" pitchFamily="2" charset="-78"/>
              </a:rPr>
              <a:t>توفان مغزي به روش كارت سفيد</a:t>
            </a:r>
            <a:endParaRPr lang="en-US" b="1" dirty="0" smtClean="0">
              <a:solidFill>
                <a:srgbClr val="FF0000"/>
              </a:solidFill>
              <a:cs typeface="Zar" pitchFamily="2" charset="-78"/>
            </a:endParaRPr>
          </a:p>
        </p:txBody>
      </p:sp>
      <p:sp>
        <p:nvSpPr>
          <p:cNvPr id="381955" name="Rectangle 3"/>
          <p:cNvSpPr>
            <a:spLocks noGrp="1" noChangeArrowheads="1"/>
          </p:cNvSpPr>
          <p:nvPr>
            <p:ph sz="quarter" idx="1"/>
          </p:nvPr>
        </p:nvSpPr>
        <p:spPr/>
        <p:txBody>
          <a:bodyPr/>
          <a:lstStyle/>
          <a:p>
            <a:pPr marL="609600" indent="-609600" algn="r" rtl="1" eaLnBrk="1" hangingPunct="1">
              <a:lnSpc>
                <a:spcPct val="80000"/>
              </a:lnSpc>
            </a:pPr>
            <a:r>
              <a:rPr lang="ar-SA" altLang="ja-JP" sz="2400" smtClean="0">
                <a:cs typeface="Zar" pitchFamily="2" charset="-78"/>
              </a:rPr>
              <a:t>اين تكنيك كه به آن ”گل برف“</a:t>
            </a:r>
            <a:r>
              <a:rPr lang="fa-IR" altLang="ja-JP" sz="2400" smtClean="0">
                <a:cs typeface="Zar" pitchFamily="2" charset="-78"/>
              </a:rPr>
              <a:t> </a:t>
            </a:r>
            <a:r>
              <a:rPr lang="ar-SA" altLang="ja-JP" sz="2400" smtClean="0">
                <a:cs typeface="Zar" pitchFamily="2" charset="-78"/>
              </a:rPr>
              <a:t>نيز گفته مي</a:t>
            </a:r>
            <a:r>
              <a:rPr lang="ar-SA" altLang="ja-JP" sz="2400" smtClean="0"/>
              <a:t>‌</a:t>
            </a:r>
            <a:r>
              <a:rPr lang="ar-SA" altLang="ja-JP" sz="2400" smtClean="0">
                <a:cs typeface="Zar" pitchFamily="2" charset="-78"/>
              </a:rPr>
              <a:t>شود، روشي است كه طوفان مغزي را با يك مرحله تركيبي كه در آن پاسخ</a:t>
            </a:r>
            <a:r>
              <a:rPr lang="ar-SA" altLang="ja-JP" sz="2400" smtClean="0"/>
              <a:t>‌</a:t>
            </a:r>
            <a:r>
              <a:rPr lang="ar-SA" altLang="ja-JP" sz="2400" smtClean="0">
                <a:cs typeface="Zar" pitchFamily="2" charset="-78"/>
              </a:rPr>
              <a:t>ها بر اساس موضوعات مشترك دسته</a:t>
            </a:r>
            <a:r>
              <a:rPr lang="ar-SA" altLang="ja-JP" sz="2400" smtClean="0"/>
              <a:t>‌</a:t>
            </a:r>
            <a:r>
              <a:rPr lang="ar-SA" altLang="ja-JP" sz="2400" smtClean="0">
                <a:cs typeface="Zar" pitchFamily="2" charset="-78"/>
              </a:rPr>
              <a:t>بندي مي</a:t>
            </a:r>
            <a:r>
              <a:rPr lang="ar-SA" altLang="ja-JP" sz="2400" smtClean="0"/>
              <a:t>‌</a:t>
            </a:r>
            <a:r>
              <a:rPr lang="ar-SA" altLang="ja-JP" sz="2400" smtClean="0">
                <a:cs typeface="Zar" pitchFamily="2" charset="-78"/>
              </a:rPr>
              <a:t>شوند، ادغام مي</a:t>
            </a:r>
            <a:r>
              <a:rPr lang="ar-SA" altLang="ja-JP" sz="2400" smtClean="0"/>
              <a:t>‌</a:t>
            </a:r>
            <a:r>
              <a:rPr lang="ar-SA" altLang="ja-JP" sz="2400" smtClean="0">
                <a:cs typeface="Zar" pitchFamily="2" charset="-78"/>
              </a:rPr>
              <a:t>كند</a:t>
            </a:r>
            <a:r>
              <a:rPr lang="en-US" altLang="ja-JP" sz="2400" smtClean="0">
                <a:ea typeface="ＭＳ Ｐゴシック" pitchFamily="34" charset="-128"/>
                <a:cs typeface="Zar" pitchFamily="2" charset="-78"/>
              </a:rPr>
              <a:t> </a:t>
            </a:r>
            <a:r>
              <a:rPr lang="fa-IR" altLang="ja-JP" sz="2400" smtClean="0">
                <a:cs typeface="Zar" pitchFamily="2" charset="-78"/>
              </a:rPr>
              <a:t>.</a:t>
            </a:r>
          </a:p>
          <a:p>
            <a:pPr marL="609600" indent="-609600" algn="r" rtl="1" eaLnBrk="1" hangingPunct="1">
              <a:lnSpc>
                <a:spcPct val="80000"/>
              </a:lnSpc>
              <a:buClr>
                <a:schemeClr val="tx1"/>
              </a:buClr>
              <a:buFont typeface="Wingdings" pitchFamily="2" charset="2"/>
              <a:buChar char="§"/>
            </a:pPr>
            <a:r>
              <a:rPr lang="fa-IR" altLang="ja-JP" sz="2400" smtClean="0">
                <a:cs typeface="Zar" pitchFamily="2" charset="-78"/>
              </a:rPr>
              <a:t>تعيين هدايت</a:t>
            </a:r>
            <a:r>
              <a:rPr lang="fa-IR" altLang="ja-JP" sz="2400" smtClean="0"/>
              <a:t>‌</a:t>
            </a:r>
            <a:r>
              <a:rPr lang="fa-IR" altLang="ja-JP" sz="2400" smtClean="0">
                <a:cs typeface="Zar" pitchFamily="2" charset="-78"/>
              </a:rPr>
              <a:t>كننده گروه</a:t>
            </a:r>
            <a:endParaRPr lang="ar-SA" altLang="ja-JP" sz="2400" smtClean="0">
              <a:cs typeface="Zar" pitchFamily="2" charset="-78"/>
            </a:endParaRPr>
          </a:p>
          <a:p>
            <a:pPr marL="609600" indent="-609600" algn="r" rtl="1" eaLnBrk="1" hangingPunct="1">
              <a:lnSpc>
                <a:spcPct val="80000"/>
              </a:lnSpc>
              <a:buClr>
                <a:schemeClr val="tx1"/>
              </a:buClr>
              <a:buFont typeface="Wingdings" pitchFamily="2" charset="2"/>
              <a:buChar char="§"/>
            </a:pPr>
            <a:r>
              <a:rPr lang="fa-IR" altLang="ja-JP" sz="2400" smtClean="0">
                <a:cs typeface="Zar" pitchFamily="2" charset="-78"/>
              </a:rPr>
              <a:t>تشكيل گروه توفان مغزي: جلسه در محل آرام / افراد دور يك ميز با فاصله مناسب از ديوار</a:t>
            </a:r>
            <a:endParaRPr lang="ar-SA" altLang="ja-JP" sz="2400" smtClean="0">
              <a:cs typeface="Zar" pitchFamily="2" charset="-78"/>
            </a:endParaRPr>
          </a:p>
          <a:p>
            <a:pPr marL="609600" indent="-609600" algn="r" rtl="1" eaLnBrk="1" hangingPunct="1">
              <a:lnSpc>
                <a:spcPct val="80000"/>
              </a:lnSpc>
              <a:buClr>
                <a:schemeClr val="tx1"/>
              </a:buClr>
              <a:buFont typeface="Wingdings" pitchFamily="2" charset="2"/>
              <a:buChar char="§"/>
            </a:pPr>
            <a:r>
              <a:rPr lang="fa-IR" altLang="ja-JP" sz="2400" smtClean="0">
                <a:cs typeface="Zar" pitchFamily="2" charset="-78"/>
              </a:rPr>
              <a:t>تمركز بر روي يك مسئله</a:t>
            </a:r>
            <a:endParaRPr lang="ar-SA" altLang="ja-JP" sz="2400" smtClean="0">
              <a:cs typeface="Zar" pitchFamily="2" charset="-78"/>
            </a:endParaRPr>
          </a:p>
          <a:p>
            <a:pPr marL="609600" indent="-609600" algn="r" rtl="1" eaLnBrk="1" hangingPunct="1">
              <a:lnSpc>
                <a:spcPct val="80000"/>
              </a:lnSpc>
              <a:buClr>
                <a:schemeClr val="tx1"/>
              </a:buClr>
              <a:buFont typeface="Wingdings" pitchFamily="2" charset="2"/>
              <a:buChar char="§"/>
            </a:pPr>
            <a:r>
              <a:rPr lang="fa-IR" altLang="ja-JP" sz="2400" smtClean="0">
                <a:cs typeface="Zar" pitchFamily="2" charset="-78"/>
              </a:rPr>
              <a:t>توليد ايده به هر تعداد ممكن: رعايت سكوت/ حفظ آرامش</a:t>
            </a:r>
            <a:endParaRPr lang="ar-SA" altLang="ja-JP" sz="2400" smtClean="0">
              <a:cs typeface="Zar" pitchFamily="2" charset="-78"/>
            </a:endParaRPr>
          </a:p>
          <a:p>
            <a:pPr marL="609600" indent="-609600" algn="r" rtl="1" eaLnBrk="1" hangingPunct="1">
              <a:lnSpc>
                <a:spcPct val="80000"/>
              </a:lnSpc>
              <a:buClr>
                <a:schemeClr val="tx1"/>
              </a:buClr>
              <a:buFont typeface="Wingdings" pitchFamily="2" charset="2"/>
              <a:buChar char="§"/>
            </a:pPr>
            <a:r>
              <a:rPr lang="fa-IR" altLang="ja-JP" sz="2400" smtClean="0">
                <a:cs typeface="Zar" pitchFamily="2" charset="-78"/>
              </a:rPr>
              <a:t>انتخاب پنج تا هفت ايده برتر توسط هر نفر: روش نوشتن بر روي كارت</a:t>
            </a:r>
          </a:p>
          <a:p>
            <a:pPr marL="609600" indent="-609600" algn="r" rtl="1" eaLnBrk="1" hangingPunct="1">
              <a:lnSpc>
                <a:spcPct val="80000"/>
              </a:lnSpc>
              <a:buClr>
                <a:schemeClr val="tx1"/>
              </a:buClr>
              <a:buFont typeface="Wingdings" pitchFamily="2" charset="2"/>
              <a:buChar char="§"/>
            </a:pPr>
            <a:r>
              <a:rPr lang="fa-IR" altLang="ja-JP" sz="2400" smtClean="0">
                <a:cs typeface="Zar" pitchFamily="2" charset="-78"/>
              </a:rPr>
              <a:t>قرائت كارت</a:t>
            </a:r>
            <a:r>
              <a:rPr lang="fa-IR" altLang="ja-JP" sz="2400" smtClean="0"/>
              <a:t>‌</a:t>
            </a:r>
            <a:r>
              <a:rPr lang="fa-IR" altLang="ja-JP" sz="2400" smtClean="0">
                <a:cs typeface="Zar" pitchFamily="2" charset="-78"/>
              </a:rPr>
              <a:t>ها: مخلوط كردن كارتها/ دسته</a:t>
            </a:r>
            <a:r>
              <a:rPr lang="fa-IR" altLang="ja-JP" sz="2400" smtClean="0"/>
              <a:t>‌</a:t>
            </a:r>
            <a:r>
              <a:rPr lang="fa-IR" altLang="ja-JP" sz="2400" smtClean="0">
                <a:cs typeface="Zar" pitchFamily="2" charset="-78"/>
              </a:rPr>
              <a:t>بندي</a:t>
            </a:r>
            <a:endParaRPr lang="ar-SA" altLang="ja-JP" sz="2400" smtClean="0">
              <a:cs typeface="Zar" pitchFamily="2" charset="-78"/>
            </a:endParaRPr>
          </a:p>
          <a:p>
            <a:pPr marL="609600" indent="-609600" algn="r" rtl="1" eaLnBrk="1" hangingPunct="1">
              <a:lnSpc>
                <a:spcPct val="80000"/>
              </a:lnSpc>
              <a:buClr>
                <a:schemeClr val="tx1"/>
              </a:buClr>
              <a:buFont typeface="Wingdings" pitchFamily="2" charset="2"/>
              <a:buChar char="§"/>
            </a:pPr>
            <a:r>
              <a:rPr lang="fa-IR" altLang="ja-JP" sz="2400" smtClean="0">
                <a:cs typeface="Zar" pitchFamily="2" charset="-78"/>
              </a:rPr>
              <a:t>دسته</a:t>
            </a:r>
            <a:r>
              <a:rPr lang="fa-IR" altLang="ja-JP" sz="2400" smtClean="0"/>
              <a:t>‌</a:t>
            </a:r>
            <a:r>
              <a:rPr lang="fa-IR" altLang="ja-JP" sz="2400" smtClean="0">
                <a:cs typeface="Zar" pitchFamily="2" charset="-78"/>
              </a:rPr>
              <a:t>بندي موضوعات: نصب كارتهاي جديد/ ترسيم اشكال براي دسته</a:t>
            </a:r>
            <a:r>
              <a:rPr lang="fa-IR" altLang="ja-JP" sz="2400" smtClean="0"/>
              <a:t>‌</a:t>
            </a:r>
            <a:r>
              <a:rPr lang="fa-IR" altLang="ja-JP" sz="2400" smtClean="0">
                <a:cs typeface="Zar" pitchFamily="2" charset="-78"/>
              </a:rPr>
              <a:t>بندي</a:t>
            </a:r>
            <a:endParaRPr lang="ar-SA" altLang="ja-JP" sz="2400" smtClean="0">
              <a:cs typeface="Zar" pitchFamily="2" charset="-78"/>
            </a:endParaRPr>
          </a:p>
          <a:p>
            <a:pPr marL="609600" indent="-609600" algn="r" rtl="1" eaLnBrk="1" hangingPunct="1">
              <a:lnSpc>
                <a:spcPct val="80000"/>
              </a:lnSpc>
              <a:buClr>
                <a:schemeClr val="tx1"/>
              </a:buClr>
              <a:buFont typeface="Wingdings" pitchFamily="2" charset="2"/>
              <a:buChar char="§"/>
            </a:pPr>
            <a:r>
              <a:rPr lang="fa-IR" altLang="ja-JP" sz="2400" smtClean="0">
                <a:cs typeface="Zar" pitchFamily="2" charset="-78"/>
              </a:rPr>
              <a:t>آرايش مجدد موضوعات: بر حسب اهميت/ بر حسب نظر اعضا براي بحث</a:t>
            </a:r>
            <a:endParaRPr lang="ar-SA" altLang="ja-JP" sz="2400" smtClean="0">
              <a:cs typeface="Zar" pitchFamily="2" charset="-78"/>
            </a:endParaRPr>
          </a:p>
          <a:p>
            <a:pPr marL="609600" indent="-609600" algn="r" rtl="1" eaLnBrk="1" hangingPunct="1">
              <a:lnSpc>
                <a:spcPct val="80000"/>
              </a:lnSpc>
              <a:buClr>
                <a:schemeClr val="tx1"/>
              </a:buClr>
              <a:buFont typeface="Wingdings" pitchFamily="2" charset="2"/>
              <a:buChar char="§"/>
            </a:pPr>
            <a:r>
              <a:rPr lang="fa-IR" altLang="ja-JP" sz="2400" smtClean="0">
                <a:cs typeface="Zar" pitchFamily="2" charset="-78"/>
              </a:rPr>
              <a:t>بحث در مورد نتايج: بحث فردي/ بحث گروهي</a:t>
            </a:r>
            <a:endParaRPr lang="ar-SA" altLang="ja-JP" sz="2400" smtClean="0">
              <a:cs typeface="Zar" pitchFamily="2" charset="-78"/>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1955">
                                            <p:txEl>
                                              <p:pRg st="1" end="1"/>
                                            </p:txEl>
                                          </p:spTgt>
                                        </p:tgtEl>
                                        <p:attrNameLst>
                                          <p:attrName>style.visibility</p:attrName>
                                        </p:attrNameLst>
                                      </p:cBhvr>
                                      <p:to>
                                        <p:strVal val="visible"/>
                                      </p:to>
                                    </p:set>
                                    <p:animEffect transition="in" filter="blinds(horizontal)">
                                      <p:cBhvr>
                                        <p:cTn id="7" dur="500"/>
                                        <p:tgtEl>
                                          <p:spTgt spid="3819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1955">
                                            <p:txEl>
                                              <p:pRg st="2" end="2"/>
                                            </p:txEl>
                                          </p:spTgt>
                                        </p:tgtEl>
                                        <p:attrNameLst>
                                          <p:attrName>style.visibility</p:attrName>
                                        </p:attrNameLst>
                                      </p:cBhvr>
                                      <p:to>
                                        <p:strVal val="visible"/>
                                      </p:to>
                                    </p:set>
                                    <p:animEffect transition="in" filter="blinds(horizontal)">
                                      <p:cBhvr>
                                        <p:cTn id="12" dur="500"/>
                                        <p:tgtEl>
                                          <p:spTgt spid="3819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1955">
                                            <p:txEl>
                                              <p:pRg st="3" end="3"/>
                                            </p:txEl>
                                          </p:spTgt>
                                        </p:tgtEl>
                                        <p:attrNameLst>
                                          <p:attrName>style.visibility</p:attrName>
                                        </p:attrNameLst>
                                      </p:cBhvr>
                                      <p:to>
                                        <p:strVal val="visible"/>
                                      </p:to>
                                    </p:set>
                                    <p:animEffect transition="in" filter="blinds(horizontal)">
                                      <p:cBhvr>
                                        <p:cTn id="17" dur="500"/>
                                        <p:tgtEl>
                                          <p:spTgt spid="3819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81955">
                                            <p:txEl>
                                              <p:pRg st="4" end="4"/>
                                            </p:txEl>
                                          </p:spTgt>
                                        </p:tgtEl>
                                        <p:attrNameLst>
                                          <p:attrName>style.visibility</p:attrName>
                                        </p:attrNameLst>
                                      </p:cBhvr>
                                      <p:to>
                                        <p:strVal val="visible"/>
                                      </p:to>
                                    </p:set>
                                    <p:animEffect transition="in" filter="blinds(horizontal)">
                                      <p:cBhvr>
                                        <p:cTn id="22" dur="500"/>
                                        <p:tgtEl>
                                          <p:spTgt spid="3819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1955">
                                            <p:txEl>
                                              <p:pRg st="5" end="5"/>
                                            </p:txEl>
                                          </p:spTgt>
                                        </p:tgtEl>
                                        <p:attrNameLst>
                                          <p:attrName>style.visibility</p:attrName>
                                        </p:attrNameLst>
                                      </p:cBhvr>
                                      <p:to>
                                        <p:strVal val="visible"/>
                                      </p:to>
                                    </p:set>
                                    <p:animEffect transition="in" filter="blinds(horizontal)">
                                      <p:cBhvr>
                                        <p:cTn id="27" dur="500"/>
                                        <p:tgtEl>
                                          <p:spTgt spid="38195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1955">
                                            <p:txEl>
                                              <p:pRg st="6" end="6"/>
                                            </p:txEl>
                                          </p:spTgt>
                                        </p:tgtEl>
                                        <p:attrNameLst>
                                          <p:attrName>style.visibility</p:attrName>
                                        </p:attrNameLst>
                                      </p:cBhvr>
                                      <p:to>
                                        <p:strVal val="visible"/>
                                      </p:to>
                                    </p:set>
                                    <p:animEffect transition="in" filter="blinds(horizontal)">
                                      <p:cBhvr>
                                        <p:cTn id="32" dur="500"/>
                                        <p:tgtEl>
                                          <p:spTgt spid="38195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81955">
                                            <p:txEl>
                                              <p:pRg st="7" end="7"/>
                                            </p:txEl>
                                          </p:spTgt>
                                        </p:tgtEl>
                                        <p:attrNameLst>
                                          <p:attrName>style.visibility</p:attrName>
                                        </p:attrNameLst>
                                      </p:cBhvr>
                                      <p:to>
                                        <p:strVal val="visible"/>
                                      </p:to>
                                    </p:set>
                                    <p:animEffect transition="in" filter="blinds(horizontal)">
                                      <p:cBhvr>
                                        <p:cTn id="37" dur="500"/>
                                        <p:tgtEl>
                                          <p:spTgt spid="38195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81955">
                                            <p:txEl>
                                              <p:pRg st="8" end="8"/>
                                            </p:txEl>
                                          </p:spTgt>
                                        </p:tgtEl>
                                        <p:attrNameLst>
                                          <p:attrName>style.visibility</p:attrName>
                                        </p:attrNameLst>
                                      </p:cBhvr>
                                      <p:to>
                                        <p:strVal val="visible"/>
                                      </p:to>
                                    </p:set>
                                    <p:animEffect transition="in" filter="blinds(horizontal)">
                                      <p:cBhvr>
                                        <p:cTn id="42" dur="500"/>
                                        <p:tgtEl>
                                          <p:spTgt spid="38195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81955">
                                            <p:txEl>
                                              <p:pRg st="9" end="9"/>
                                            </p:txEl>
                                          </p:spTgt>
                                        </p:tgtEl>
                                        <p:attrNameLst>
                                          <p:attrName>style.visibility</p:attrName>
                                        </p:attrNameLst>
                                      </p:cBhvr>
                                      <p:to>
                                        <p:strVal val="visible"/>
                                      </p:to>
                                    </p:set>
                                    <p:animEffect transition="in" filter="blinds(horizontal)">
                                      <p:cBhvr>
                                        <p:cTn id="47" dur="500"/>
                                        <p:tgtEl>
                                          <p:spTgt spid="3819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defRPr/>
            </a:pPr>
            <a:r>
              <a:rPr lang="fa-IR" b="1" dirty="0" smtClean="0">
                <a:solidFill>
                  <a:srgbClr val="FF0000"/>
                </a:solidFill>
                <a:cs typeface="Zar" pitchFamily="2" charset="-78"/>
              </a:rPr>
              <a:t>شش كلاه تفكر</a:t>
            </a:r>
            <a:endParaRPr lang="en-US" b="1" dirty="0" smtClean="0">
              <a:solidFill>
                <a:srgbClr val="FF0000"/>
              </a:solidFill>
              <a:cs typeface="Zar" pitchFamily="2" charset="-78"/>
            </a:endParaRPr>
          </a:p>
        </p:txBody>
      </p:sp>
      <p:sp>
        <p:nvSpPr>
          <p:cNvPr id="354307" name="Rectangle 3"/>
          <p:cNvSpPr>
            <a:spLocks noGrp="1" noChangeArrowheads="1"/>
          </p:cNvSpPr>
          <p:nvPr>
            <p:ph sz="quarter" idx="1"/>
          </p:nvPr>
        </p:nvSpPr>
        <p:spPr/>
        <p:txBody>
          <a:bodyPr/>
          <a:lstStyle/>
          <a:p>
            <a:pPr algn="r" rtl="1" eaLnBrk="1" hangingPunct="1">
              <a:buFontTx/>
              <a:buNone/>
            </a:pPr>
            <a:r>
              <a:rPr lang="fa-IR" smtClean="0"/>
              <a:t>           </a:t>
            </a:r>
            <a:r>
              <a:rPr lang="fa-IR" smtClean="0">
                <a:cs typeface="Zar" pitchFamily="2" charset="-78"/>
              </a:rPr>
              <a:t>كاغذ سفيد/ ارائه اطلاعات به شكل بيطرفانه</a:t>
            </a:r>
          </a:p>
          <a:p>
            <a:pPr algn="r" rtl="1" eaLnBrk="1" hangingPunct="1">
              <a:buFontTx/>
              <a:buNone/>
            </a:pPr>
            <a:r>
              <a:rPr lang="fa-IR" smtClean="0">
                <a:cs typeface="Zar" pitchFamily="2" charset="-78"/>
              </a:rPr>
              <a:t>                آتش و گرما/ احساسات و هيجانات/درك مستقيم</a:t>
            </a:r>
          </a:p>
          <a:p>
            <a:pPr algn="r" rtl="1" eaLnBrk="1" hangingPunct="1">
              <a:buFontTx/>
              <a:buNone/>
            </a:pPr>
            <a:r>
              <a:rPr lang="fa-IR" smtClean="0">
                <a:cs typeface="Zar" pitchFamily="2" charset="-78"/>
              </a:rPr>
              <a:t>                قاضي با خرقه سياه/ قضاوت انتقاد آميز</a:t>
            </a:r>
          </a:p>
          <a:p>
            <a:pPr algn="r" rtl="1" eaLnBrk="1" hangingPunct="1">
              <a:buFontTx/>
              <a:buNone/>
            </a:pPr>
            <a:r>
              <a:rPr lang="fa-IR" smtClean="0">
                <a:cs typeface="Zar" pitchFamily="2" charset="-78"/>
              </a:rPr>
              <a:t>               آفتاب/ خوشبيني و داشتن نگاه منطقي و مثبت</a:t>
            </a:r>
          </a:p>
          <a:p>
            <a:pPr algn="r" rtl="1" eaLnBrk="1" hangingPunct="1">
              <a:buFontTx/>
              <a:buNone/>
            </a:pPr>
            <a:r>
              <a:rPr lang="fa-IR" smtClean="0">
                <a:cs typeface="Zar" pitchFamily="2" charset="-78"/>
              </a:rPr>
              <a:t>               گياه و سبزينه/ تلاش براي خلاقيت</a:t>
            </a:r>
          </a:p>
          <a:p>
            <a:pPr algn="r" rtl="1" eaLnBrk="1" hangingPunct="1">
              <a:buFontTx/>
              <a:buNone/>
            </a:pPr>
            <a:r>
              <a:rPr lang="fa-IR" smtClean="0">
                <a:cs typeface="Zar" pitchFamily="2" charset="-78"/>
              </a:rPr>
              <a:t>              آسمان/ كنترل فرايند و در بر گرفتن ايده</a:t>
            </a:r>
            <a:r>
              <a:rPr lang="fa-IR" smtClean="0"/>
              <a:t>‌</a:t>
            </a:r>
            <a:r>
              <a:rPr lang="fa-IR" smtClean="0">
                <a:cs typeface="Zar" pitchFamily="2" charset="-78"/>
              </a:rPr>
              <a:t>ها</a:t>
            </a:r>
          </a:p>
          <a:p>
            <a:pPr algn="r" rtl="1" eaLnBrk="1" hangingPunct="1">
              <a:buFontTx/>
              <a:buNone/>
            </a:pPr>
            <a:endParaRPr lang="en-US" smtClean="0">
              <a:cs typeface="Zar" pitchFamily="2" charset="-78"/>
            </a:endParaRPr>
          </a:p>
        </p:txBody>
      </p:sp>
      <p:pic>
        <p:nvPicPr>
          <p:cNvPr id="354308" name="Picture 4" descr="Hatwt"/>
          <p:cNvPicPr>
            <a:picLocks noChangeAspect="1" noChangeArrowheads="1"/>
          </p:cNvPicPr>
          <p:nvPr/>
        </p:nvPicPr>
        <p:blipFill>
          <a:blip r:embed="rId2" cstate="print"/>
          <a:srcRect/>
          <a:stretch>
            <a:fillRect/>
          </a:stretch>
        </p:blipFill>
        <p:spPr bwMode="auto">
          <a:xfrm>
            <a:off x="7905750" y="1367881"/>
            <a:ext cx="762000" cy="523875"/>
          </a:xfrm>
          <a:prstGeom prst="rect">
            <a:avLst/>
          </a:prstGeom>
          <a:noFill/>
          <a:ln w="9525">
            <a:noFill/>
            <a:miter lim="800000"/>
            <a:headEnd/>
            <a:tailEnd/>
          </a:ln>
        </p:spPr>
      </p:pic>
      <p:pic>
        <p:nvPicPr>
          <p:cNvPr id="354309" name="Picture 5" descr="Hatrd"/>
          <p:cNvPicPr>
            <a:picLocks noChangeAspect="1" noChangeArrowheads="1"/>
          </p:cNvPicPr>
          <p:nvPr/>
        </p:nvPicPr>
        <p:blipFill>
          <a:blip r:embed="rId3" cstate="print"/>
          <a:srcRect/>
          <a:stretch>
            <a:fillRect/>
          </a:stretch>
        </p:blipFill>
        <p:spPr bwMode="auto">
          <a:xfrm>
            <a:off x="7905750" y="1864704"/>
            <a:ext cx="762000" cy="523875"/>
          </a:xfrm>
          <a:prstGeom prst="rect">
            <a:avLst/>
          </a:prstGeom>
          <a:noFill/>
          <a:ln w="9525">
            <a:noFill/>
            <a:miter lim="800000"/>
            <a:headEnd/>
            <a:tailEnd/>
          </a:ln>
        </p:spPr>
      </p:pic>
      <p:pic>
        <p:nvPicPr>
          <p:cNvPr id="354310" name="Picture 6" descr="Hatbk"/>
          <p:cNvPicPr>
            <a:picLocks noChangeAspect="1" noChangeArrowheads="1"/>
          </p:cNvPicPr>
          <p:nvPr/>
        </p:nvPicPr>
        <p:blipFill>
          <a:blip r:embed="rId4" cstate="print"/>
          <a:srcRect/>
          <a:stretch>
            <a:fillRect/>
          </a:stretch>
        </p:blipFill>
        <p:spPr bwMode="auto">
          <a:xfrm>
            <a:off x="7905750" y="2431252"/>
            <a:ext cx="762000" cy="523875"/>
          </a:xfrm>
          <a:prstGeom prst="rect">
            <a:avLst/>
          </a:prstGeom>
          <a:noFill/>
          <a:ln w="9525">
            <a:noFill/>
            <a:miter lim="800000"/>
            <a:headEnd/>
            <a:tailEnd/>
          </a:ln>
        </p:spPr>
      </p:pic>
      <p:pic>
        <p:nvPicPr>
          <p:cNvPr id="354311" name="Picture 7" descr="Hatyl"/>
          <p:cNvPicPr>
            <a:picLocks noChangeAspect="1" noChangeArrowheads="1"/>
          </p:cNvPicPr>
          <p:nvPr/>
        </p:nvPicPr>
        <p:blipFill>
          <a:blip r:embed="rId5" cstate="print"/>
          <a:srcRect/>
          <a:stretch>
            <a:fillRect/>
          </a:stretch>
        </p:blipFill>
        <p:spPr bwMode="auto">
          <a:xfrm>
            <a:off x="7905750" y="2955127"/>
            <a:ext cx="762000" cy="523875"/>
          </a:xfrm>
          <a:prstGeom prst="rect">
            <a:avLst/>
          </a:prstGeom>
          <a:noFill/>
          <a:ln w="9525">
            <a:noFill/>
            <a:miter lim="800000"/>
            <a:headEnd/>
            <a:tailEnd/>
          </a:ln>
        </p:spPr>
      </p:pic>
      <p:pic>
        <p:nvPicPr>
          <p:cNvPr id="354312" name="Picture 8" descr="Hatgr"/>
          <p:cNvPicPr>
            <a:picLocks noChangeAspect="1" noChangeArrowheads="1"/>
          </p:cNvPicPr>
          <p:nvPr/>
        </p:nvPicPr>
        <p:blipFill>
          <a:blip r:embed="rId6" cstate="print"/>
          <a:srcRect/>
          <a:stretch>
            <a:fillRect/>
          </a:stretch>
        </p:blipFill>
        <p:spPr bwMode="auto">
          <a:xfrm>
            <a:off x="7897529" y="3479002"/>
            <a:ext cx="762000" cy="523875"/>
          </a:xfrm>
          <a:prstGeom prst="rect">
            <a:avLst/>
          </a:prstGeom>
          <a:noFill/>
          <a:ln w="9525">
            <a:noFill/>
            <a:miter lim="800000"/>
            <a:headEnd/>
            <a:tailEnd/>
          </a:ln>
        </p:spPr>
      </p:pic>
      <p:pic>
        <p:nvPicPr>
          <p:cNvPr id="354313" name="Picture 9" descr="Hatbl"/>
          <p:cNvPicPr>
            <a:picLocks noChangeAspect="1" noChangeArrowheads="1"/>
          </p:cNvPicPr>
          <p:nvPr/>
        </p:nvPicPr>
        <p:blipFill>
          <a:blip r:embed="rId7" cstate="print"/>
          <a:srcRect/>
          <a:stretch>
            <a:fillRect/>
          </a:stretch>
        </p:blipFill>
        <p:spPr bwMode="auto">
          <a:xfrm>
            <a:off x="7905750" y="3969468"/>
            <a:ext cx="762000" cy="52387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4308"/>
                                        </p:tgtEl>
                                        <p:attrNameLst>
                                          <p:attrName>style.visibility</p:attrName>
                                        </p:attrNameLst>
                                      </p:cBhvr>
                                      <p:to>
                                        <p:strVal val="visible"/>
                                      </p:to>
                                    </p:set>
                                    <p:animEffect transition="in" filter="blinds(horizontal)">
                                      <p:cBhvr>
                                        <p:cTn id="7" dur="500"/>
                                        <p:tgtEl>
                                          <p:spTgt spid="3543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4307">
                                            <p:txEl>
                                              <p:pRg st="0" end="0"/>
                                            </p:txEl>
                                          </p:spTgt>
                                        </p:tgtEl>
                                        <p:attrNameLst>
                                          <p:attrName>style.visibility</p:attrName>
                                        </p:attrNameLst>
                                      </p:cBhvr>
                                      <p:to>
                                        <p:strVal val="visible"/>
                                      </p:to>
                                    </p:set>
                                    <p:animEffect transition="in" filter="blinds(horizontal)">
                                      <p:cBhvr>
                                        <p:cTn id="12" dur="500"/>
                                        <p:tgtEl>
                                          <p:spTgt spid="3543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4309"/>
                                        </p:tgtEl>
                                        <p:attrNameLst>
                                          <p:attrName>style.visibility</p:attrName>
                                        </p:attrNameLst>
                                      </p:cBhvr>
                                      <p:to>
                                        <p:strVal val="visible"/>
                                      </p:to>
                                    </p:set>
                                    <p:animEffect transition="in" filter="blinds(horizontal)">
                                      <p:cBhvr>
                                        <p:cTn id="17" dur="500"/>
                                        <p:tgtEl>
                                          <p:spTgt spid="35430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4307">
                                            <p:txEl>
                                              <p:pRg st="1" end="1"/>
                                            </p:txEl>
                                          </p:spTgt>
                                        </p:tgtEl>
                                        <p:attrNameLst>
                                          <p:attrName>style.visibility</p:attrName>
                                        </p:attrNameLst>
                                      </p:cBhvr>
                                      <p:to>
                                        <p:strVal val="visible"/>
                                      </p:to>
                                    </p:set>
                                    <p:animEffect transition="in" filter="blinds(horizontal)">
                                      <p:cBhvr>
                                        <p:cTn id="22" dur="500"/>
                                        <p:tgtEl>
                                          <p:spTgt spid="35430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4310"/>
                                        </p:tgtEl>
                                        <p:attrNameLst>
                                          <p:attrName>style.visibility</p:attrName>
                                        </p:attrNameLst>
                                      </p:cBhvr>
                                      <p:to>
                                        <p:strVal val="visible"/>
                                      </p:to>
                                    </p:set>
                                    <p:animEffect transition="in" filter="blinds(horizontal)">
                                      <p:cBhvr>
                                        <p:cTn id="27" dur="500"/>
                                        <p:tgtEl>
                                          <p:spTgt spid="3543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4307">
                                            <p:txEl>
                                              <p:pRg st="2" end="2"/>
                                            </p:txEl>
                                          </p:spTgt>
                                        </p:tgtEl>
                                        <p:attrNameLst>
                                          <p:attrName>style.visibility</p:attrName>
                                        </p:attrNameLst>
                                      </p:cBhvr>
                                      <p:to>
                                        <p:strVal val="visible"/>
                                      </p:to>
                                    </p:set>
                                    <p:animEffect transition="in" filter="blinds(horizontal)">
                                      <p:cBhvr>
                                        <p:cTn id="32" dur="500"/>
                                        <p:tgtEl>
                                          <p:spTgt spid="35430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54311"/>
                                        </p:tgtEl>
                                        <p:attrNameLst>
                                          <p:attrName>style.visibility</p:attrName>
                                        </p:attrNameLst>
                                      </p:cBhvr>
                                      <p:to>
                                        <p:strVal val="visible"/>
                                      </p:to>
                                    </p:set>
                                    <p:animEffect transition="in" filter="blinds(horizontal)">
                                      <p:cBhvr>
                                        <p:cTn id="37" dur="500"/>
                                        <p:tgtEl>
                                          <p:spTgt spid="3543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54307">
                                            <p:txEl>
                                              <p:pRg st="3" end="3"/>
                                            </p:txEl>
                                          </p:spTgt>
                                        </p:tgtEl>
                                        <p:attrNameLst>
                                          <p:attrName>style.visibility</p:attrName>
                                        </p:attrNameLst>
                                      </p:cBhvr>
                                      <p:to>
                                        <p:strVal val="visible"/>
                                      </p:to>
                                    </p:set>
                                    <p:animEffect transition="in" filter="blinds(horizontal)">
                                      <p:cBhvr>
                                        <p:cTn id="42" dur="500"/>
                                        <p:tgtEl>
                                          <p:spTgt spid="35430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54312"/>
                                        </p:tgtEl>
                                        <p:attrNameLst>
                                          <p:attrName>style.visibility</p:attrName>
                                        </p:attrNameLst>
                                      </p:cBhvr>
                                      <p:to>
                                        <p:strVal val="visible"/>
                                      </p:to>
                                    </p:set>
                                    <p:animEffect transition="in" filter="blinds(horizontal)">
                                      <p:cBhvr>
                                        <p:cTn id="47" dur="500"/>
                                        <p:tgtEl>
                                          <p:spTgt spid="3543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54307">
                                            <p:txEl>
                                              <p:pRg st="4" end="4"/>
                                            </p:txEl>
                                          </p:spTgt>
                                        </p:tgtEl>
                                        <p:attrNameLst>
                                          <p:attrName>style.visibility</p:attrName>
                                        </p:attrNameLst>
                                      </p:cBhvr>
                                      <p:to>
                                        <p:strVal val="visible"/>
                                      </p:to>
                                    </p:set>
                                    <p:animEffect transition="in" filter="blinds(horizontal)">
                                      <p:cBhvr>
                                        <p:cTn id="52" dur="500"/>
                                        <p:tgtEl>
                                          <p:spTgt spid="35430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54313"/>
                                        </p:tgtEl>
                                        <p:attrNameLst>
                                          <p:attrName>style.visibility</p:attrName>
                                        </p:attrNameLst>
                                      </p:cBhvr>
                                      <p:to>
                                        <p:strVal val="visible"/>
                                      </p:to>
                                    </p:set>
                                    <p:animEffect transition="in" filter="blinds(horizontal)">
                                      <p:cBhvr>
                                        <p:cTn id="57" dur="500"/>
                                        <p:tgtEl>
                                          <p:spTgt spid="3543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4307">
                                            <p:txEl>
                                              <p:pRg st="5" end="5"/>
                                            </p:txEl>
                                          </p:spTgt>
                                        </p:tgtEl>
                                        <p:attrNameLst>
                                          <p:attrName>style.visibility</p:attrName>
                                        </p:attrNameLst>
                                      </p:cBhvr>
                                      <p:to>
                                        <p:strVal val="visible"/>
                                      </p:to>
                                    </p:set>
                                    <p:animEffect transition="in" filter="blinds(horizontal)">
                                      <p:cBhvr>
                                        <p:cTn id="62" dur="500"/>
                                        <p:tgtEl>
                                          <p:spTgt spid="354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eaLnBrk="1" hangingPunct="1">
              <a:defRPr/>
            </a:pPr>
            <a:r>
              <a:rPr lang="fa-IR" sz="3600" b="1" dirty="0" smtClean="0">
                <a:solidFill>
                  <a:srgbClr val="FF0000"/>
                </a:solidFill>
                <a:cs typeface="Zar" pitchFamily="2" charset="-78"/>
              </a:rPr>
              <a:t>چرا از كلاه</a:t>
            </a:r>
            <a:r>
              <a:rPr lang="fa-IR" sz="3600" b="1" dirty="0" smtClean="0">
                <a:solidFill>
                  <a:srgbClr val="FF0000"/>
                </a:solidFill>
              </a:rPr>
              <a:t>‌</a:t>
            </a:r>
            <a:r>
              <a:rPr lang="fa-IR" sz="3600" b="1" dirty="0" smtClean="0">
                <a:solidFill>
                  <a:srgbClr val="FF0000"/>
                </a:solidFill>
                <a:cs typeface="Zar" pitchFamily="2" charset="-78"/>
              </a:rPr>
              <a:t>ها استفاده مي</a:t>
            </a:r>
            <a:r>
              <a:rPr lang="fa-IR" sz="3600" b="1" dirty="0" smtClean="0">
                <a:solidFill>
                  <a:srgbClr val="FF0000"/>
                </a:solidFill>
              </a:rPr>
              <a:t>‌</a:t>
            </a:r>
            <a:r>
              <a:rPr lang="fa-IR" sz="3600" b="1" dirty="0" smtClean="0">
                <a:solidFill>
                  <a:srgbClr val="FF0000"/>
                </a:solidFill>
                <a:cs typeface="Zar" pitchFamily="2" charset="-78"/>
              </a:rPr>
              <a:t>كنيم؟</a:t>
            </a:r>
            <a:endParaRPr lang="en-US" sz="3600" b="1" dirty="0" smtClean="0">
              <a:solidFill>
                <a:srgbClr val="FF0000"/>
              </a:solidFill>
              <a:cs typeface="Zar" pitchFamily="2" charset="-78"/>
            </a:endParaRPr>
          </a:p>
        </p:txBody>
      </p:sp>
      <p:sp>
        <p:nvSpPr>
          <p:cNvPr id="355331" name="Rectangle 3"/>
          <p:cNvSpPr>
            <a:spLocks noGrp="1" noChangeArrowheads="1"/>
          </p:cNvSpPr>
          <p:nvPr>
            <p:ph sz="quarter" idx="1"/>
          </p:nvPr>
        </p:nvSpPr>
        <p:spPr/>
        <p:txBody>
          <a:bodyPr/>
          <a:lstStyle/>
          <a:p>
            <a:pPr algn="r" rtl="1" eaLnBrk="1" hangingPunct="1"/>
            <a:r>
              <a:rPr lang="fa-IR" smtClean="0">
                <a:cs typeface="Zar" pitchFamily="2" charset="-78"/>
              </a:rPr>
              <a:t>حالت تفكر بگيريد تا متفكر شويد</a:t>
            </a:r>
          </a:p>
          <a:p>
            <a:pPr algn="r" rtl="1" eaLnBrk="1" hangingPunct="1"/>
            <a:r>
              <a:rPr lang="fa-IR" smtClean="0">
                <a:cs typeface="Zar" pitchFamily="2" charset="-78"/>
              </a:rPr>
              <a:t>كلاه در فرهنگ غربي؛ انتخاب/ بازي كردن يك نقش: كلاه پرستار منزل، كلاه پليس</a:t>
            </a:r>
          </a:p>
          <a:p>
            <a:pPr algn="r" rtl="1" eaLnBrk="1" hangingPunct="1"/>
            <a:r>
              <a:rPr lang="fa-IR" smtClean="0">
                <a:cs typeface="Zar" pitchFamily="2" charset="-78"/>
              </a:rPr>
              <a:t>موضوع مورد نظر در روش شش كلاه تفكر سنجيده و آگاهانه به جاي تفكر معمولي و انفعالي است.</a:t>
            </a:r>
          </a:p>
          <a:p>
            <a:pPr algn="r" rtl="1" eaLnBrk="1" hangingPunct="1"/>
            <a:r>
              <a:rPr lang="fa-IR" smtClean="0">
                <a:cs typeface="Zar" pitchFamily="2" charset="-78"/>
              </a:rPr>
              <a:t>تمثيل چراغ راهنمايي و كلاه تفكر</a:t>
            </a:r>
          </a:p>
          <a:p>
            <a:pPr algn="r" rtl="1" eaLnBrk="1" hangingPunct="1"/>
            <a:r>
              <a:rPr lang="fa-IR" smtClean="0">
                <a:cs typeface="Zar" pitchFamily="2" charset="-78"/>
              </a:rPr>
              <a:t>تفكر انتقادي و واكنشي در برابر تفكر براي ترسيم نقشه</a:t>
            </a:r>
          </a:p>
          <a:p>
            <a:pPr algn="r" rtl="1" eaLnBrk="1" hangingPunct="1"/>
            <a:endParaRPr lang="en-US" smtClean="0">
              <a:cs typeface="Zar" pitchFamily="2" charset="-78"/>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Effect transition="in" filter="box(in)">
                                      <p:cBhvr>
                                        <p:cTn id="7" dur="500"/>
                                        <p:tgtEl>
                                          <p:spTgt spid="355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5331">
                                            <p:txEl>
                                              <p:pRg st="1" end="1"/>
                                            </p:txEl>
                                          </p:spTgt>
                                        </p:tgtEl>
                                        <p:attrNameLst>
                                          <p:attrName>style.visibility</p:attrName>
                                        </p:attrNameLst>
                                      </p:cBhvr>
                                      <p:to>
                                        <p:strVal val="visible"/>
                                      </p:to>
                                    </p:set>
                                    <p:animEffect transition="in" filter="box(in)">
                                      <p:cBhvr>
                                        <p:cTn id="12" dur="500"/>
                                        <p:tgtEl>
                                          <p:spTgt spid="355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5331">
                                            <p:txEl>
                                              <p:pRg st="2" end="2"/>
                                            </p:txEl>
                                          </p:spTgt>
                                        </p:tgtEl>
                                        <p:attrNameLst>
                                          <p:attrName>style.visibility</p:attrName>
                                        </p:attrNameLst>
                                      </p:cBhvr>
                                      <p:to>
                                        <p:strVal val="visible"/>
                                      </p:to>
                                    </p:set>
                                    <p:animEffect transition="in" filter="box(in)">
                                      <p:cBhvr>
                                        <p:cTn id="17" dur="500"/>
                                        <p:tgtEl>
                                          <p:spTgt spid="355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5331">
                                            <p:txEl>
                                              <p:pRg st="3" end="3"/>
                                            </p:txEl>
                                          </p:spTgt>
                                        </p:tgtEl>
                                        <p:attrNameLst>
                                          <p:attrName>style.visibility</p:attrName>
                                        </p:attrNameLst>
                                      </p:cBhvr>
                                      <p:to>
                                        <p:strVal val="visible"/>
                                      </p:to>
                                    </p:set>
                                    <p:animEffect transition="in" filter="box(in)">
                                      <p:cBhvr>
                                        <p:cTn id="22" dur="500"/>
                                        <p:tgtEl>
                                          <p:spTgt spid="355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5331">
                                            <p:txEl>
                                              <p:pRg st="4" end="4"/>
                                            </p:txEl>
                                          </p:spTgt>
                                        </p:tgtEl>
                                        <p:attrNameLst>
                                          <p:attrName>style.visibility</p:attrName>
                                        </p:attrNameLst>
                                      </p:cBhvr>
                                      <p:to>
                                        <p:strVal val="visible"/>
                                      </p:to>
                                    </p:set>
                                    <p:animEffect transition="in" filter="box(in)">
                                      <p:cBhvr>
                                        <p:cTn id="27" dur="500"/>
                                        <p:tgtEl>
                                          <p:spTgt spid="355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pPr rtl="1" eaLnBrk="1" hangingPunct="1">
              <a:defRPr/>
            </a:pPr>
            <a:r>
              <a:rPr lang="fa-IR" sz="4000" b="1" dirty="0" smtClean="0">
                <a:solidFill>
                  <a:srgbClr val="FF0000"/>
                </a:solidFill>
                <a:cs typeface="Zar" pitchFamily="2" charset="-78"/>
              </a:rPr>
              <a:t>استراحت دادن به من </a:t>
            </a:r>
            <a:r>
              <a:rPr lang="en-US" sz="4000" b="1" dirty="0" smtClean="0">
                <a:cs typeface="Zar" pitchFamily="2" charset="-78"/>
              </a:rPr>
              <a:t> </a:t>
            </a:r>
            <a:r>
              <a:rPr lang="en-US" sz="3600" b="1" dirty="0" smtClean="0">
                <a:cs typeface="Zar" pitchFamily="2" charset="-78"/>
              </a:rPr>
              <a:t>(ego)</a:t>
            </a:r>
          </a:p>
        </p:txBody>
      </p:sp>
      <p:sp>
        <p:nvSpPr>
          <p:cNvPr id="356355" name="Rectangle 3"/>
          <p:cNvSpPr>
            <a:spLocks noGrp="1" noChangeArrowheads="1"/>
          </p:cNvSpPr>
          <p:nvPr>
            <p:ph sz="quarter" idx="1"/>
          </p:nvPr>
        </p:nvSpPr>
        <p:spPr/>
        <p:txBody>
          <a:bodyPr/>
          <a:lstStyle/>
          <a:p>
            <a:pPr algn="r" rtl="1" eaLnBrk="1" hangingPunct="1"/>
            <a:r>
              <a:rPr lang="fa-IR" smtClean="0">
                <a:cs typeface="Zar" pitchFamily="2" charset="-78"/>
              </a:rPr>
              <a:t>با ايفاي نقش فرد مي</a:t>
            </a:r>
            <a:r>
              <a:rPr lang="fa-IR" smtClean="0"/>
              <a:t>‌</a:t>
            </a:r>
            <a:r>
              <a:rPr lang="fa-IR" smtClean="0">
                <a:cs typeface="Zar" pitchFamily="2" charset="-78"/>
              </a:rPr>
              <a:t>تواند از من خود فاصله بگيرد.</a:t>
            </a:r>
          </a:p>
          <a:p>
            <a:pPr algn="r" rtl="1" eaLnBrk="1" hangingPunct="1"/>
            <a:r>
              <a:rPr lang="fa-IR" smtClean="0">
                <a:cs typeface="Zar" pitchFamily="2" charset="-78"/>
              </a:rPr>
              <a:t>نقش به فرد آزادي مي</a:t>
            </a:r>
            <a:r>
              <a:rPr lang="fa-IR" smtClean="0"/>
              <a:t>‌</a:t>
            </a:r>
            <a:r>
              <a:rPr lang="fa-IR" smtClean="0">
                <a:cs typeface="Zar" pitchFamily="2" charset="-78"/>
              </a:rPr>
              <a:t>دهد تا از تصويرهاي ذهني خود فاصله بگيرد.</a:t>
            </a:r>
          </a:p>
          <a:p>
            <a:pPr algn="r" rtl="1" eaLnBrk="1" hangingPunct="1"/>
            <a:r>
              <a:rPr lang="fa-IR" smtClean="0">
                <a:cs typeface="Zar" pitchFamily="2" charset="-78"/>
              </a:rPr>
              <a:t>براي خوب بازي كردن نقش يك متفكر لازم است تا آن را به اجزاي مشخصي تقسيم كنيم.</a:t>
            </a:r>
          </a:p>
          <a:p>
            <a:pPr algn="r" rtl="1" eaLnBrk="1" hangingPunct="1"/>
            <a:r>
              <a:rPr lang="fa-IR" smtClean="0">
                <a:cs typeface="Zar" pitchFamily="2" charset="-78"/>
              </a:rPr>
              <a:t>با ايفاي نقش «من» شما حفاظت مي</a:t>
            </a:r>
            <a:r>
              <a:rPr lang="fa-IR" smtClean="0"/>
              <a:t>‌</a:t>
            </a:r>
            <a:r>
              <a:rPr lang="fa-IR" smtClean="0">
                <a:cs typeface="Zar" pitchFamily="2" charset="-78"/>
              </a:rPr>
              <a:t>شود.</a:t>
            </a:r>
          </a:p>
          <a:p>
            <a:pPr algn="r" rtl="1" eaLnBrk="1" hangingPunct="1"/>
            <a:r>
              <a:rPr lang="fa-IR" smtClean="0">
                <a:cs typeface="Zar" pitchFamily="2" charset="-78"/>
              </a:rPr>
              <a:t>با تعويض هر كلاه نقش هم عوض مي</a:t>
            </a:r>
            <a:r>
              <a:rPr lang="fa-IR" smtClean="0"/>
              <a:t>‌</a:t>
            </a:r>
            <a:r>
              <a:rPr lang="fa-IR" smtClean="0">
                <a:cs typeface="Zar" pitchFamily="2" charset="-78"/>
              </a:rPr>
              <a:t>شود.</a:t>
            </a:r>
            <a:endParaRPr lang="en-US" smtClean="0">
              <a:cs typeface="Zar" pitchFamily="2" charset="-78"/>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box(in)">
                                      <p:cBhvr>
                                        <p:cTn id="7" dur="500"/>
                                        <p:tgtEl>
                                          <p:spTgt spid="356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6355">
                                            <p:txEl>
                                              <p:pRg st="1" end="1"/>
                                            </p:txEl>
                                          </p:spTgt>
                                        </p:tgtEl>
                                        <p:attrNameLst>
                                          <p:attrName>style.visibility</p:attrName>
                                        </p:attrNameLst>
                                      </p:cBhvr>
                                      <p:to>
                                        <p:strVal val="visible"/>
                                      </p:to>
                                    </p:set>
                                    <p:animEffect transition="in" filter="box(in)">
                                      <p:cBhvr>
                                        <p:cTn id="12" dur="500"/>
                                        <p:tgtEl>
                                          <p:spTgt spid="356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6355">
                                            <p:txEl>
                                              <p:pRg st="2" end="2"/>
                                            </p:txEl>
                                          </p:spTgt>
                                        </p:tgtEl>
                                        <p:attrNameLst>
                                          <p:attrName>style.visibility</p:attrName>
                                        </p:attrNameLst>
                                      </p:cBhvr>
                                      <p:to>
                                        <p:strVal val="visible"/>
                                      </p:to>
                                    </p:set>
                                    <p:animEffect transition="in" filter="box(in)">
                                      <p:cBhvr>
                                        <p:cTn id="17" dur="500"/>
                                        <p:tgtEl>
                                          <p:spTgt spid="356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6355">
                                            <p:txEl>
                                              <p:pRg st="3" end="3"/>
                                            </p:txEl>
                                          </p:spTgt>
                                        </p:tgtEl>
                                        <p:attrNameLst>
                                          <p:attrName>style.visibility</p:attrName>
                                        </p:attrNameLst>
                                      </p:cBhvr>
                                      <p:to>
                                        <p:strVal val="visible"/>
                                      </p:to>
                                    </p:set>
                                    <p:animEffect transition="in" filter="box(in)">
                                      <p:cBhvr>
                                        <p:cTn id="22" dur="500"/>
                                        <p:tgtEl>
                                          <p:spTgt spid="356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6355">
                                            <p:txEl>
                                              <p:pRg st="4" end="4"/>
                                            </p:txEl>
                                          </p:spTgt>
                                        </p:tgtEl>
                                        <p:attrNameLst>
                                          <p:attrName>style.visibility</p:attrName>
                                        </p:attrNameLst>
                                      </p:cBhvr>
                                      <p:to>
                                        <p:strVal val="visible"/>
                                      </p:to>
                                    </p:set>
                                    <p:animEffect transition="in" filter="box(in)">
                                      <p:cBhvr>
                                        <p:cTn id="27" dur="500"/>
                                        <p:tgtEl>
                                          <p:spTgt spid="356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eaLnBrk="1" hangingPunct="1">
              <a:defRPr/>
            </a:pPr>
            <a:r>
              <a:rPr lang="fa-IR" b="1" dirty="0" smtClean="0">
                <a:solidFill>
                  <a:srgbClr val="FF0000"/>
                </a:solidFill>
                <a:cs typeface="Zar" pitchFamily="2" charset="-78"/>
              </a:rPr>
              <a:t>هدف از كاربرد شش كلاه تفكر</a:t>
            </a:r>
            <a:endParaRPr lang="en-US" b="1" dirty="0" smtClean="0">
              <a:solidFill>
                <a:srgbClr val="FF0000"/>
              </a:solidFill>
              <a:cs typeface="Zar" pitchFamily="2" charset="-78"/>
            </a:endParaRPr>
          </a:p>
        </p:txBody>
      </p:sp>
      <p:sp>
        <p:nvSpPr>
          <p:cNvPr id="357379" name="Rectangle 3"/>
          <p:cNvSpPr>
            <a:spLocks noGrp="1" noChangeArrowheads="1"/>
          </p:cNvSpPr>
          <p:nvPr>
            <p:ph sz="quarter" idx="1"/>
          </p:nvPr>
        </p:nvSpPr>
        <p:spPr/>
        <p:txBody>
          <a:bodyPr/>
          <a:lstStyle/>
          <a:p>
            <a:pPr marL="609600" indent="-609600" algn="r" rtl="1" eaLnBrk="1" hangingPunct="1">
              <a:buFontTx/>
              <a:buAutoNum type="arabicPeriod"/>
            </a:pPr>
            <a:r>
              <a:rPr lang="fa-IR" smtClean="0">
                <a:cs typeface="Zar" pitchFamily="2" charset="-78"/>
              </a:rPr>
              <a:t>حل شدن مشكل احساس خطر از طرف من</a:t>
            </a:r>
          </a:p>
          <a:p>
            <a:pPr marL="609600" indent="-609600" algn="r" rtl="1" eaLnBrk="1" hangingPunct="1">
              <a:buFontTx/>
              <a:buAutoNum type="arabicPeriod"/>
            </a:pPr>
            <a:r>
              <a:rPr lang="fa-IR" smtClean="0">
                <a:cs typeface="Zar" pitchFamily="2" charset="-78"/>
              </a:rPr>
              <a:t>جهت دادن به توجه</a:t>
            </a:r>
          </a:p>
          <a:p>
            <a:pPr marL="609600" indent="-609600" algn="r" rtl="1" eaLnBrk="1" hangingPunct="1">
              <a:buFontTx/>
              <a:buAutoNum type="arabicPeriod"/>
            </a:pPr>
            <a:r>
              <a:rPr lang="fa-IR" smtClean="0">
                <a:cs typeface="Zar" pitchFamily="2" charset="-78"/>
              </a:rPr>
              <a:t>راحتي در انتقال از نقشي به نقش ديگر</a:t>
            </a:r>
          </a:p>
          <a:p>
            <a:pPr marL="609600" indent="-609600" algn="r" rtl="1" eaLnBrk="1" hangingPunct="1">
              <a:buFontTx/>
              <a:buAutoNum type="arabicPeriod"/>
            </a:pPr>
            <a:r>
              <a:rPr lang="fa-IR" smtClean="0">
                <a:cs typeface="Zar" pitchFamily="2" charset="-78"/>
              </a:rPr>
              <a:t>وضع كردن قواعد بازي / نقشه</a:t>
            </a:r>
            <a:r>
              <a:rPr lang="fa-IR" smtClean="0"/>
              <a:t>‌</a:t>
            </a:r>
            <a:r>
              <a:rPr lang="fa-IR" smtClean="0">
                <a:cs typeface="Zar" pitchFamily="2" charset="-78"/>
              </a:rPr>
              <a:t>كشيدن بدون دعوا</a:t>
            </a:r>
          </a:p>
          <a:p>
            <a:pPr marL="609600" indent="-609600" algn="r" rtl="1" eaLnBrk="1" hangingPunct="1">
              <a:buFontTx/>
              <a:buAutoNum type="arabicPeriod"/>
            </a:pPr>
            <a:r>
              <a:rPr lang="fa-IR" smtClean="0">
                <a:cs typeface="Zar" pitchFamily="2" charset="-78"/>
              </a:rPr>
              <a:t>جلوگيري از تفكر يك</a:t>
            </a:r>
            <a:r>
              <a:rPr lang="fa-IR" smtClean="0"/>
              <a:t>‌</a:t>
            </a:r>
            <a:r>
              <a:rPr lang="fa-IR" smtClean="0">
                <a:cs typeface="Zar" pitchFamily="2" charset="-78"/>
              </a:rPr>
              <a:t>جانبه افراد بدون اينكه به آنها بر بخورد.</a:t>
            </a:r>
            <a:endParaRPr lang="en-US" smtClean="0">
              <a:cs typeface="Zar" pitchFamily="2" charset="-78"/>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Effect transition="in" filter="box(in)">
                                      <p:cBhvr>
                                        <p:cTn id="7" dur="500"/>
                                        <p:tgtEl>
                                          <p:spTgt spid="357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7379">
                                            <p:txEl>
                                              <p:pRg st="1" end="1"/>
                                            </p:txEl>
                                          </p:spTgt>
                                        </p:tgtEl>
                                        <p:attrNameLst>
                                          <p:attrName>style.visibility</p:attrName>
                                        </p:attrNameLst>
                                      </p:cBhvr>
                                      <p:to>
                                        <p:strVal val="visible"/>
                                      </p:to>
                                    </p:set>
                                    <p:animEffect transition="in" filter="box(in)">
                                      <p:cBhvr>
                                        <p:cTn id="12" dur="500"/>
                                        <p:tgtEl>
                                          <p:spTgt spid="357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7379">
                                            <p:txEl>
                                              <p:pRg st="2" end="2"/>
                                            </p:txEl>
                                          </p:spTgt>
                                        </p:tgtEl>
                                        <p:attrNameLst>
                                          <p:attrName>style.visibility</p:attrName>
                                        </p:attrNameLst>
                                      </p:cBhvr>
                                      <p:to>
                                        <p:strVal val="visible"/>
                                      </p:to>
                                    </p:set>
                                    <p:animEffect transition="in" filter="box(in)">
                                      <p:cBhvr>
                                        <p:cTn id="17" dur="500"/>
                                        <p:tgtEl>
                                          <p:spTgt spid="357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7379">
                                            <p:txEl>
                                              <p:pRg st="3" end="3"/>
                                            </p:txEl>
                                          </p:spTgt>
                                        </p:tgtEl>
                                        <p:attrNameLst>
                                          <p:attrName>style.visibility</p:attrName>
                                        </p:attrNameLst>
                                      </p:cBhvr>
                                      <p:to>
                                        <p:strVal val="visible"/>
                                      </p:to>
                                    </p:set>
                                    <p:animEffect transition="in" filter="box(in)">
                                      <p:cBhvr>
                                        <p:cTn id="22" dur="500"/>
                                        <p:tgtEl>
                                          <p:spTgt spid="357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7379">
                                            <p:txEl>
                                              <p:pRg st="4" end="4"/>
                                            </p:txEl>
                                          </p:spTgt>
                                        </p:tgtEl>
                                        <p:attrNameLst>
                                          <p:attrName>style.visibility</p:attrName>
                                        </p:attrNameLst>
                                      </p:cBhvr>
                                      <p:to>
                                        <p:strVal val="visible"/>
                                      </p:to>
                                    </p:set>
                                    <p:animEffect transition="in" filter="box(in)">
                                      <p:cBhvr>
                                        <p:cTn id="27" dur="500"/>
                                        <p:tgtEl>
                                          <p:spTgt spid="357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sz="quarter" idx="1"/>
          </p:nvPr>
        </p:nvSpPr>
        <p:spPr/>
        <p:txBody>
          <a:bodyPr/>
          <a:lstStyle/>
          <a:p>
            <a:pPr algn="r" rtl="1" eaLnBrk="1" hangingPunct="1"/>
            <a:r>
              <a:rPr lang="fa-IR" smtClean="0">
                <a:cs typeface="Zar" pitchFamily="2" charset="-78"/>
              </a:rPr>
              <a:t>بيان واقعيت</a:t>
            </a:r>
            <a:r>
              <a:rPr lang="fa-IR" smtClean="0"/>
              <a:t>‌</a:t>
            </a:r>
            <a:r>
              <a:rPr lang="fa-IR" smtClean="0">
                <a:cs typeface="Zar" pitchFamily="2" charset="-78"/>
              </a:rPr>
              <a:t>ها در قالب ارقام و اطلاعات</a:t>
            </a:r>
          </a:p>
          <a:p>
            <a:pPr algn="r" rtl="1" eaLnBrk="1" hangingPunct="1">
              <a:buFontTx/>
              <a:buNone/>
            </a:pPr>
            <a:endParaRPr lang="fa-IR" smtClean="0">
              <a:cs typeface="Zar" pitchFamily="2" charset="-78"/>
            </a:endParaRPr>
          </a:p>
          <a:p>
            <a:pPr algn="r" rtl="1" eaLnBrk="1" hangingPunct="1"/>
            <a:r>
              <a:rPr lang="fa-IR" smtClean="0">
                <a:cs typeface="Zar" pitchFamily="2" charset="-78"/>
              </a:rPr>
              <a:t>در تفكر انتقادي ابتدا نتيجه اعلام و سپس با ارقام و اطلاعات از آن دفاع مي</a:t>
            </a:r>
            <a:r>
              <a:rPr lang="fa-IR" smtClean="0"/>
              <a:t>‌</a:t>
            </a:r>
            <a:r>
              <a:rPr lang="fa-IR" smtClean="0">
                <a:cs typeface="Zar" pitchFamily="2" charset="-78"/>
              </a:rPr>
              <a:t>شود. در تفكر نقشه</a:t>
            </a:r>
            <a:r>
              <a:rPr lang="fa-IR" smtClean="0"/>
              <a:t>‌</a:t>
            </a:r>
            <a:r>
              <a:rPr lang="fa-IR" smtClean="0">
                <a:cs typeface="Zar" pitchFamily="2" charset="-78"/>
              </a:rPr>
              <a:t>پرداز با واقعيت</a:t>
            </a:r>
            <a:r>
              <a:rPr lang="fa-IR" smtClean="0"/>
              <a:t>‌</a:t>
            </a:r>
            <a:r>
              <a:rPr lang="fa-IR" smtClean="0">
                <a:cs typeface="Zar" pitchFamily="2" charset="-78"/>
              </a:rPr>
              <a:t>ها نقشه ترسيم و سپس مسير را انتخاب مي</a:t>
            </a:r>
            <a:r>
              <a:rPr lang="fa-IR" smtClean="0"/>
              <a:t>‌</a:t>
            </a:r>
            <a:r>
              <a:rPr lang="fa-IR" smtClean="0">
                <a:cs typeface="Zar" pitchFamily="2" charset="-78"/>
              </a:rPr>
              <a:t>كنيم.</a:t>
            </a:r>
          </a:p>
          <a:p>
            <a:pPr algn="r" rtl="1" eaLnBrk="1" hangingPunct="1"/>
            <a:endParaRPr lang="fa-IR" smtClean="0">
              <a:cs typeface="Zar" pitchFamily="2" charset="-78"/>
            </a:endParaRPr>
          </a:p>
          <a:p>
            <a:pPr algn="r" rtl="1" eaLnBrk="1" hangingPunct="1"/>
            <a:r>
              <a:rPr lang="fa-IR" smtClean="0">
                <a:cs typeface="Zar" pitchFamily="2" charset="-78"/>
              </a:rPr>
              <a:t>ارائه آمار و اطلاعات بايد از تعبير و تفسير جدا شود.</a:t>
            </a:r>
            <a:endParaRPr lang="en-US" smtClean="0">
              <a:cs typeface="Zar" pitchFamily="2" charset="-78"/>
            </a:endParaRPr>
          </a:p>
        </p:txBody>
      </p:sp>
      <p:pic>
        <p:nvPicPr>
          <p:cNvPr id="4" name="Picture 43" descr="whitehat"/>
          <p:cNvPicPr>
            <a:picLocks noChangeAspect="1" noChangeArrowheads="1"/>
          </p:cNvPicPr>
          <p:nvPr/>
        </p:nvPicPr>
        <p:blipFill>
          <a:blip r:embed="rId2" cstate="print"/>
          <a:srcRect/>
          <a:stretch>
            <a:fillRect/>
          </a:stretch>
        </p:blipFill>
        <p:spPr bwMode="auto">
          <a:xfrm>
            <a:off x="899592" y="332656"/>
            <a:ext cx="1143008" cy="857256"/>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02">
                                            <p:txEl>
                                              <p:pRg st="0" end="0"/>
                                            </p:txEl>
                                          </p:spTgt>
                                        </p:tgtEl>
                                        <p:attrNameLst>
                                          <p:attrName>style.visibility</p:attrName>
                                        </p:attrNameLst>
                                      </p:cBhvr>
                                      <p:to>
                                        <p:strVal val="visible"/>
                                      </p:to>
                                    </p:set>
                                    <p:anim calcmode="lin" valueType="num">
                                      <p:cBhvr additive="base">
                                        <p:cTn id="7" dur="500" fill="hold"/>
                                        <p:tgtEl>
                                          <p:spTgt spid="358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02">
                                            <p:txEl>
                                              <p:pRg st="2" end="2"/>
                                            </p:txEl>
                                          </p:spTgt>
                                        </p:tgtEl>
                                        <p:attrNameLst>
                                          <p:attrName>style.visibility</p:attrName>
                                        </p:attrNameLst>
                                      </p:cBhvr>
                                      <p:to>
                                        <p:strVal val="visible"/>
                                      </p:to>
                                    </p:set>
                                    <p:anim calcmode="lin" valueType="num">
                                      <p:cBhvr additive="base">
                                        <p:cTn id="13" dur="500" fill="hold"/>
                                        <p:tgtEl>
                                          <p:spTgt spid="3584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02">
                                            <p:txEl>
                                              <p:pRg st="4" end="4"/>
                                            </p:txEl>
                                          </p:spTgt>
                                        </p:tgtEl>
                                        <p:attrNameLst>
                                          <p:attrName>style.visibility</p:attrName>
                                        </p:attrNameLst>
                                      </p:cBhvr>
                                      <p:to>
                                        <p:strVal val="visible"/>
                                      </p:to>
                                    </p:set>
                                    <p:anim calcmode="lin" valueType="num">
                                      <p:cBhvr additive="base">
                                        <p:cTn id="19" dur="500" fill="hold"/>
                                        <p:tgtEl>
                                          <p:spTgt spid="35840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eaLnBrk="1" hangingPunct="1">
              <a:defRPr/>
            </a:pPr>
            <a:r>
              <a:rPr lang="fa-IR" b="1" smtClean="0">
                <a:cs typeface="Zar" pitchFamily="2" charset="-78"/>
              </a:rPr>
              <a:t>كاربرد</a:t>
            </a:r>
            <a:endParaRPr lang="en-US" b="1" smtClean="0">
              <a:cs typeface="Zar" pitchFamily="2" charset="-78"/>
            </a:endParaRPr>
          </a:p>
        </p:txBody>
      </p:sp>
      <p:sp>
        <p:nvSpPr>
          <p:cNvPr id="359427" name="Rectangle 3"/>
          <p:cNvSpPr>
            <a:spLocks noGrp="1" noChangeArrowheads="1"/>
          </p:cNvSpPr>
          <p:nvPr>
            <p:ph sz="quarter" idx="1"/>
          </p:nvPr>
        </p:nvSpPr>
        <p:spPr/>
        <p:txBody>
          <a:bodyPr/>
          <a:lstStyle/>
          <a:p>
            <a:pPr algn="r" rtl="1" eaLnBrk="1" hangingPunct="1"/>
            <a:r>
              <a:rPr lang="fa-IR" sz="2800" smtClean="0">
                <a:cs typeface="Zar" pitchFamily="2" charset="-78"/>
              </a:rPr>
              <a:t>جداكردن واقعيت</a:t>
            </a:r>
            <a:r>
              <a:rPr lang="fa-IR" sz="2800" smtClean="0"/>
              <a:t>‌</a:t>
            </a:r>
            <a:r>
              <a:rPr lang="fa-IR" sz="2800" smtClean="0">
                <a:cs typeface="Zar" pitchFamily="2" charset="-78"/>
              </a:rPr>
              <a:t>هاي خالص (دست اول) از واقعيت</a:t>
            </a:r>
            <a:r>
              <a:rPr lang="fa-IR" sz="2800" smtClean="0"/>
              <a:t>‌</a:t>
            </a:r>
            <a:r>
              <a:rPr lang="fa-IR" sz="2800" smtClean="0">
                <a:cs typeface="Zar" pitchFamily="2" charset="-78"/>
              </a:rPr>
              <a:t>هاي ناخالص (دست دوم)</a:t>
            </a:r>
          </a:p>
          <a:p>
            <a:pPr algn="r" rtl="1" eaLnBrk="1" hangingPunct="1"/>
            <a:r>
              <a:rPr lang="fa-IR" sz="2800" smtClean="0">
                <a:cs typeface="Zar" pitchFamily="2" charset="-78"/>
              </a:rPr>
              <a:t>يك واقعيت هرگز نبايد در سطحي بالاتر از آنچه هست، مطرح شود.</a:t>
            </a:r>
          </a:p>
          <a:p>
            <a:pPr algn="r" rtl="1" eaLnBrk="1" hangingPunct="1"/>
            <a:r>
              <a:rPr lang="fa-IR" sz="2800" i="1" smtClean="0">
                <a:cs typeface="Zar" pitchFamily="2" charset="-78"/>
              </a:rPr>
              <a:t>توجه به باورهاي شخصي:</a:t>
            </a:r>
            <a:r>
              <a:rPr lang="fa-IR" sz="2800" smtClean="0">
                <a:cs typeface="Zar" pitchFamily="2" charset="-78"/>
              </a:rPr>
              <a:t> باور چيزي است كه آن را واقعيت مي</a:t>
            </a:r>
            <a:r>
              <a:rPr lang="fa-IR" sz="2800" smtClean="0"/>
              <a:t>‌</a:t>
            </a:r>
            <a:r>
              <a:rPr lang="fa-IR" sz="2800" smtClean="0">
                <a:cs typeface="Zar" pitchFamily="2" charset="-78"/>
              </a:rPr>
              <a:t>دانيد ولي دقيقاً بررسي و اثبات نشده است. ارائه اطلاعات در يك جهت خاص براي رسيدن به نتيجه</a:t>
            </a:r>
            <a:r>
              <a:rPr lang="fa-IR" sz="2800" smtClean="0"/>
              <a:t>‌</a:t>
            </a:r>
            <a:r>
              <a:rPr lang="fa-IR" sz="2800" smtClean="0">
                <a:cs typeface="Zar" pitchFamily="2" charset="-78"/>
              </a:rPr>
              <a:t>اي مشخص به كاربرد كلاه سفيد لطمه مي</a:t>
            </a:r>
            <a:r>
              <a:rPr lang="fa-IR" sz="2800" smtClean="0"/>
              <a:t>‌</a:t>
            </a:r>
            <a:r>
              <a:rPr lang="fa-IR" sz="2800" smtClean="0">
                <a:cs typeface="Zar" pitchFamily="2" charset="-78"/>
              </a:rPr>
              <a:t>زند.</a:t>
            </a:r>
          </a:p>
          <a:p>
            <a:pPr algn="r" rtl="1" eaLnBrk="1" hangingPunct="1"/>
            <a:r>
              <a:rPr lang="fa-IR" sz="2800" i="1" smtClean="0">
                <a:cs typeface="Zar" pitchFamily="2" charset="-78"/>
              </a:rPr>
              <a:t>روش ژاپني تفكر:</a:t>
            </a:r>
            <a:r>
              <a:rPr lang="fa-IR" sz="2800" smtClean="0">
                <a:cs typeface="Zar" pitchFamily="2" charset="-78"/>
              </a:rPr>
              <a:t> دادن اطلاعات به كامپيوتر/ ساختن مجسمه گلي در مقابل روش غربي: مجادله براي چكش</a:t>
            </a:r>
            <a:r>
              <a:rPr lang="fa-IR" sz="2800" smtClean="0"/>
              <a:t>‌</a:t>
            </a:r>
            <a:r>
              <a:rPr lang="fa-IR" sz="2800" smtClean="0">
                <a:cs typeface="Zar" pitchFamily="2" charset="-78"/>
              </a:rPr>
              <a:t>كاري يك نظر/ ساختن مجسمه مرمري</a:t>
            </a:r>
            <a:endParaRPr lang="en-US" sz="2800" smtClean="0">
              <a:cs typeface="Zar" pitchFamily="2"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anim calcmode="lin" valueType="num">
                                      <p:cBhvr additive="base">
                                        <p:cTn id="7" dur="500" fill="hold"/>
                                        <p:tgtEl>
                                          <p:spTgt spid="359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9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9427">
                                            <p:txEl>
                                              <p:pRg st="1" end="1"/>
                                            </p:txEl>
                                          </p:spTgt>
                                        </p:tgtEl>
                                        <p:attrNameLst>
                                          <p:attrName>style.visibility</p:attrName>
                                        </p:attrNameLst>
                                      </p:cBhvr>
                                      <p:to>
                                        <p:strVal val="visible"/>
                                      </p:to>
                                    </p:set>
                                    <p:anim calcmode="lin" valueType="num">
                                      <p:cBhvr additive="base">
                                        <p:cTn id="13" dur="500" fill="hold"/>
                                        <p:tgtEl>
                                          <p:spTgt spid="359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9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9427">
                                            <p:txEl>
                                              <p:pRg st="2" end="2"/>
                                            </p:txEl>
                                          </p:spTgt>
                                        </p:tgtEl>
                                        <p:attrNameLst>
                                          <p:attrName>style.visibility</p:attrName>
                                        </p:attrNameLst>
                                      </p:cBhvr>
                                      <p:to>
                                        <p:strVal val="visible"/>
                                      </p:to>
                                    </p:set>
                                    <p:anim calcmode="lin" valueType="num">
                                      <p:cBhvr additive="base">
                                        <p:cTn id="19" dur="500" fill="hold"/>
                                        <p:tgtEl>
                                          <p:spTgt spid="359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9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9427">
                                            <p:txEl>
                                              <p:pRg st="3" end="3"/>
                                            </p:txEl>
                                          </p:spTgt>
                                        </p:tgtEl>
                                        <p:attrNameLst>
                                          <p:attrName>style.visibility</p:attrName>
                                        </p:attrNameLst>
                                      </p:cBhvr>
                                      <p:to>
                                        <p:strVal val="visible"/>
                                      </p:to>
                                    </p:set>
                                    <p:anim calcmode="lin" valueType="num">
                                      <p:cBhvr additive="base">
                                        <p:cTn id="25" dur="500" fill="hold"/>
                                        <p:tgtEl>
                                          <p:spTgt spid="3594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94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sz="quarter" idx="1"/>
          </p:nvPr>
        </p:nvSpPr>
        <p:spPr/>
        <p:txBody>
          <a:bodyPr/>
          <a:lstStyle/>
          <a:p>
            <a:pPr algn="r" rtl="1" eaLnBrk="1" hangingPunct="1"/>
            <a:r>
              <a:rPr lang="fa-IR" smtClean="0">
                <a:cs typeface="Zar" pitchFamily="2" charset="-78"/>
              </a:rPr>
              <a:t>كلاه قرمز آن روي سكه گزارش دادن با استفاده از اطلاعات است.</a:t>
            </a:r>
          </a:p>
          <a:p>
            <a:pPr algn="r" rtl="1" eaLnBrk="1" hangingPunct="1"/>
            <a:r>
              <a:rPr lang="fa-IR" smtClean="0">
                <a:cs typeface="Zar" pitchFamily="2" charset="-78"/>
              </a:rPr>
              <a:t>احساسات در پس ذهن ما وجود دارند، حتي اگر آن را بيان نكنيم.</a:t>
            </a:r>
          </a:p>
          <a:p>
            <a:pPr algn="r" rtl="1" eaLnBrk="1" hangingPunct="1"/>
            <a:r>
              <a:rPr lang="fa-IR" smtClean="0">
                <a:cs typeface="Zar" pitchFamily="2" charset="-78"/>
              </a:rPr>
              <a:t>حس اوليه، دريافت ناگهاني و الهام و اشراق با كلاه قرمز بيان مي</a:t>
            </a:r>
            <a:r>
              <a:rPr lang="fa-IR" smtClean="0"/>
              <a:t>‌</a:t>
            </a:r>
            <a:r>
              <a:rPr lang="fa-IR" smtClean="0">
                <a:cs typeface="Zar" pitchFamily="2" charset="-78"/>
              </a:rPr>
              <a:t>شود.</a:t>
            </a:r>
          </a:p>
          <a:p>
            <a:pPr algn="r" rtl="1" eaLnBrk="1" hangingPunct="1"/>
            <a:r>
              <a:rPr lang="fa-IR" smtClean="0">
                <a:cs typeface="Zar" pitchFamily="2" charset="-78"/>
              </a:rPr>
              <a:t>نيازي به قضاوت، استدلال، و بيان پايه و اساس براي آنچه حس مي</a:t>
            </a:r>
            <a:r>
              <a:rPr lang="fa-IR" smtClean="0"/>
              <a:t>‌</a:t>
            </a:r>
            <a:r>
              <a:rPr lang="fa-IR" smtClean="0">
                <a:cs typeface="Zar" pitchFamily="2" charset="-78"/>
              </a:rPr>
              <a:t>كنيم نيست</a:t>
            </a:r>
            <a:r>
              <a:rPr lang="fa-IR" sz="2800" b="1" smtClean="0">
                <a:cs typeface="Zar" pitchFamily="2" charset="-78"/>
              </a:rPr>
              <a:t>.</a:t>
            </a:r>
            <a:endParaRPr lang="en-US" sz="2800" b="1" smtClean="0">
              <a:cs typeface="Zar" pitchFamily="2" charset="-78"/>
            </a:endParaRPr>
          </a:p>
        </p:txBody>
      </p:sp>
      <p:pic>
        <p:nvPicPr>
          <p:cNvPr id="5" name="Picture 49" descr="redhat"/>
          <p:cNvPicPr>
            <a:picLocks noChangeAspect="1" noChangeArrowheads="1"/>
          </p:cNvPicPr>
          <p:nvPr/>
        </p:nvPicPr>
        <p:blipFill>
          <a:blip r:embed="rId2" cstate="print"/>
          <a:srcRect/>
          <a:stretch>
            <a:fillRect/>
          </a:stretch>
        </p:blipFill>
        <p:spPr>
          <a:xfrm>
            <a:off x="755576" y="188640"/>
            <a:ext cx="1026292" cy="1071570"/>
          </a:xfrm>
          <a:prstGeom prst="rect">
            <a:avLst/>
          </a:prstGeom>
          <a:noFill/>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0450">
                                            <p:txEl>
                                              <p:pRg st="0" end="0"/>
                                            </p:txEl>
                                          </p:spTgt>
                                        </p:tgtEl>
                                        <p:attrNameLst>
                                          <p:attrName>style.visibility</p:attrName>
                                        </p:attrNameLst>
                                      </p:cBhvr>
                                      <p:to>
                                        <p:strVal val="visible"/>
                                      </p:to>
                                    </p:set>
                                    <p:animEffect transition="in" filter="diamond(in)">
                                      <p:cBhvr>
                                        <p:cTn id="7" dur="2000"/>
                                        <p:tgtEl>
                                          <p:spTgt spid="360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0450">
                                            <p:txEl>
                                              <p:pRg st="1" end="1"/>
                                            </p:txEl>
                                          </p:spTgt>
                                        </p:tgtEl>
                                        <p:attrNameLst>
                                          <p:attrName>style.visibility</p:attrName>
                                        </p:attrNameLst>
                                      </p:cBhvr>
                                      <p:to>
                                        <p:strVal val="visible"/>
                                      </p:to>
                                    </p:set>
                                    <p:animEffect transition="in" filter="diamond(in)">
                                      <p:cBhvr>
                                        <p:cTn id="12" dur="2000"/>
                                        <p:tgtEl>
                                          <p:spTgt spid="3604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60450">
                                            <p:txEl>
                                              <p:pRg st="2" end="2"/>
                                            </p:txEl>
                                          </p:spTgt>
                                        </p:tgtEl>
                                        <p:attrNameLst>
                                          <p:attrName>style.visibility</p:attrName>
                                        </p:attrNameLst>
                                      </p:cBhvr>
                                      <p:to>
                                        <p:strVal val="visible"/>
                                      </p:to>
                                    </p:set>
                                    <p:animEffect transition="in" filter="diamond(in)">
                                      <p:cBhvr>
                                        <p:cTn id="17" dur="2000"/>
                                        <p:tgtEl>
                                          <p:spTgt spid="3604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60450">
                                            <p:txEl>
                                              <p:pRg st="3" end="3"/>
                                            </p:txEl>
                                          </p:spTgt>
                                        </p:tgtEl>
                                        <p:attrNameLst>
                                          <p:attrName>style.visibility</p:attrName>
                                        </p:attrNameLst>
                                      </p:cBhvr>
                                      <p:to>
                                        <p:strVal val="visible"/>
                                      </p:to>
                                    </p:set>
                                    <p:animEffect transition="in" filter="diamond(in)">
                                      <p:cBhvr>
                                        <p:cTn id="22" dur="2000"/>
                                        <p:tgtEl>
                                          <p:spTgt spid="3604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331656" y="260648"/>
            <a:ext cx="8534400" cy="758952"/>
          </a:xfrm>
        </p:spPr>
        <p:txBody>
          <a:bodyPr/>
          <a:lstStyle/>
          <a:p>
            <a:pPr rtl="1" eaLnBrk="1" hangingPunct="1">
              <a:defRPr/>
            </a:pPr>
            <a:r>
              <a:rPr lang="fa-IR" sz="4000" b="1" dirty="0" smtClean="0">
                <a:solidFill>
                  <a:srgbClr val="FF0000"/>
                </a:solidFill>
                <a:cs typeface="Zar" pitchFamily="2" charset="-78"/>
              </a:rPr>
              <a:t>چگونه احساس بر تفكر تأثير مي</a:t>
            </a:r>
            <a:r>
              <a:rPr lang="fa-IR" sz="4000" b="1" dirty="0" smtClean="0">
                <a:solidFill>
                  <a:srgbClr val="FF0000"/>
                </a:solidFill>
              </a:rPr>
              <a:t>‌</a:t>
            </a:r>
            <a:r>
              <a:rPr lang="fa-IR" sz="4000" b="1" dirty="0" smtClean="0">
                <a:solidFill>
                  <a:srgbClr val="FF0000"/>
                </a:solidFill>
                <a:cs typeface="Zar" pitchFamily="2" charset="-78"/>
              </a:rPr>
              <a:t>گذارد؟</a:t>
            </a:r>
            <a:endParaRPr lang="en-US" sz="4000" b="1" dirty="0" smtClean="0">
              <a:solidFill>
                <a:srgbClr val="FF0000"/>
              </a:solidFill>
              <a:cs typeface="Zar" pitchFamily="2" charset="-78"/>
            </a:endParaRPr>
          </a:p>
        </p:txBody>
      </p:sp>
      <p:sp>
        <p:nvSpPr>
          <p:cNvPr id="361475" name="Rectangle 3"/>
          <p:cNvSpPr>
            <a:spLocks noGrp="1" noChangeArrowheads="1"/>
          </p:cNvSpPr>
          <p:nvPr>
            <p:ph sz="quarter" idx="1"/>
          </p:nvPr>
        </p:nvSpPr>
        <p:spPr/>
        <p:txBody>
          <a:bodyPr/>
          <a:lstStyle/>
          <a:p>
            <a:pPr algn="r" rtl="1" eaLnBrk="1" hangingPunct="1"/>
            <a:r>
              <a:rPr lang="fa-IR" smtClean="0">
                <a:cs typeface="Zar" pitchFamily="2" charset="-78"/>
              </a:rPr>
              <a:t>پس</a:t>
            </a:r>
            <a:r>
              <a:rPr lang="fa-IR" smtClean="0"/>
              <a:t>‌</a:t>
            </a:r>
            <a:r>
              <a:rPr lang="fa-IR" smtClean="0">
                <a:cs typeface="Zar" pitchFamily="2" charset="-78"/>
              </a:rPr>
              <a:t>زمينه احساسي (ترس، خشم، نفرت و...) كه ادراك را محدود مي</a:t>
            </a:r>
            <a:r>
              <a:rPr lang="fa-IR" smtClean="0"/>
              <a:t>‌</a:t>
            </a:r>
            <a:r>
              <a:rPr lang="fa-IR" smtClean="0">
                <a:cs typeface="Zar" pitchFamily="2" charset="-78"/>
              </a:rPr>
              <a:t>كند.</a:t>
            </a:r>
          </a:p>
          <a:p>
            <a:pPr algn="r" rtl="1" eaLnBrk="1" hangingPunct="1"/>
            <a:r>
              <a:rPr lang="fa-IR" smtClean="0">
                <a:cs typeface="Zar" pitchFamily="2" charset="-78"/>
              </a:rPr>
              <a:t>احساس و ادراك اوليه</a:t>
            </a:r>
            <a:r>
              <a:rPr lang="fa-IR" smtClean="0"/>
              <a:t>‌</a:t>
            </a:r>
            <a:r>
              <a:rPr lang="fa-IR" smtClean="0">
                <a:cs typeface="Zar" pitchFamily="2" charset="-78"/>
              </a:rPr>
              <a:t>اي كه از يك موضوع پيدا مي</a:t>
            </a:r>
            <a:r>
              <a:rPr lang="fa-IR" smtClean="0"/>
              <a:t>‌‌</a:t>
            </a:r>
            <a:r>
              <a:rPr lang="fa-IR" smtClean="0">
                <a:cs typeface="Zar" pitchFamily="2" charset="-78"/>
              </a:rPr>
              <a:t>كنيم، تفكر ما را مقيد و محدود مي</a:t>
            </a:r>
            <a:r>
              <a:rPr lang="fa-IR" smtClean="0"/>
              <a:t>‌</a:t>
            </a:r>
            <a:r>
              <a:rPr lang="fa-IR" smtClean="0">
                <a:cs typeface="Zar" pitchFamily="2" charset="-78"/>
              </a:rPr>
              <a:t>كند.</a:t>
            </a:r>
          </a:p>
          <a:p>
            <a:pPr algn="r" rtl="1" eaLnBrk="1" hangingPunct="1"/>
            <a:r>
              <a:rPr lang="fa-IR" smtClean="0">
                <a:cs typeface="Zar" pitchFamily="2" charset="-78"/>
              </a:rPr>
              <a:t>در هنگام پايان ترسيم نقشه احساسات به تفكر وارد مي</a:t>
            </a:r>
            <a:r>
              <a:rPr lang="fa-IR" smtClean="0"/>
              <a:t>‌</a:t>
            </a:r>
            <a:r>
              <a:rPr lang="fa-IR" smtClean="0">
                <a:cs typeface="Zar" pitchFamily="2" charset="-78"/>
              </a:rPr>
              <a:t>شود.</a:t>
            </a:r>
            <a:endParaRPr lang="en-US" smtClean="0">
              <a:cs typeface="Zar" pitchFamily="2" charset="-78"/>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diamond(in)">
                                      <p:cBhvr>
                                        <p:cTn id="7" dur="2000"/>
                                        <p:tgtEl>
                                          <p:spTgt spid="361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1475">
                                            <p:txEl>
                                              <p:pRg st="1" end="1"/>
                                            </p:txEl>
                                          </p:spTgt>
                                        </p:tgtEl>
                                        <p:attrNameLst>
                                          <p:attrName>style.visibility</p:attrName>
                                        </p:attrNameLst>
                                      </p:cBhvr>
                                      <p:to>
                                        <p:strVal val="visible"/>
                                      </p:to>
                                    </p:set>
                                    <p:animEffect transition="in" filter="diamond(in)">
                                      <p:cBhvr>
                                        <p:cTn id="12" dur="2000"/>
                                        <p:tgtEl>
                                          <p:spTgt spid="361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61475">
                                            <p:txEl>
                                              <p:pRg st="2" end="2"/>
                                            </p:txEl>
                                          </p:spTgt>
                                        </p:tgtEl>
                                        <p:attrNameLst>
                                          <p:attrName>style.visibility</p:attrName>
                                        </p:attrNameLst>
                                      </p:cBhvr>
                                      <p:to>
                                        <p:strVal val="visible"/>
                                      </p:to>
                                    </p:set>
                                    <p:animEffect transition="in" filter="diamond(in)">
                                      <p:cBhvr>
                                        <p:cTn id="17" dur="2000"/>
                                        <p:tgtEl>
                                          <p:spTgt spid="361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1969</TotalTime>
  <Words>5333</Words>
  <Application>Microsoft Office PowerPoint</Application>
  <PresentationFormat>On-screen Show (4:3)</PresentationFormat>
  <Paragraphs>669</Paragraphs>
  <Slides>115</Slides>
  <Notes>19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115</vt:i4>
      </vt:variant>
    </vt:vector>
  </HeadingPairs>
  <TitlesOfParts>
    <vt:vector size="119" baseType="lpstr">
      <vt:lpstr>Civic</vt:lpstr>
      <vt:lpstr>Chart</vt:lpstr>
      <vt:lpstr>Clip</vt:lpstr>
      <vt:lpstr>Document</vt:lpstr>
      <vt:lpstr> </vt:lpstr>
      <vt:lpstr>سه محور خلاقيت</vt:lpstr>
      <vt:lpstr>تعاريف خلاقيت</vt:lpstr>
      <vt:lpstr>تعاريف خلاقيت</vt:lpstr>
      <vt:lpstr>مسئله چهار مربع</vt:lpstr>
      <vt:lpstr>مسئله چهار مربع</vt:lpstr>
      <vt:lpstr>مسئله چهار مربع</vt:lpstr>
      <vt:lpstr>مسئله چهار مربع</vt:lpstr>
      <vt:lpstr>مسئله چهار مربع</vt:lpstr>
      <vt:lpstr>مسئله چهار مربع</vt:lpstr>
      <vt:lpstr>مسئله چهار مربع</vt:lpstr>
      <vt:lpstr>مسئله چهار مربع</vt:lpstr>
      <vt:lpstr>مسئله چهار مربع</vt:lpstr>
      <vt:lpstr>مسئله چهار مربع</vt:lpstr>
      <vt:lpstr>مسئله چهار مربع</vt:lpstr>
      <vt:lpstr>مسئله چهار مربع</vt:lpstr>
      <vt:lpstr>مسئله چهار مربع</vt:lpstr>
      <vt:lpstr>معماي 9 نقطه براي درک نقش باورهاي محدود کننده</vt:lpstr>
      <vt:lpstr>يک راه حل از ميان دهها راه حل !</vt:lpstr>
      <vt:lpstr>Slide 20</vt:lpstr>
      <vt:lpstr>Slide 21</vt:lpstr>
      <vt:lpstr>Slide 22</vt:lpstr>
      <vt:lpstr>Slide 23</vt:lpstr>
      <vt:lpstr>Slide 24</vt:lpstr>
      <vt:lpstr>Slide 25</vt:lpstr>
      <vt:lpstr>Slide 26</vt:lpstr>
      <vt:lpstr>Slide 27</vt:lpstr>
      <vt:lpstr>مسئله : تعريف و چگونگي حل آن</vt:lpstr>
      <vt:lpstr>چگونه يک مسئله را تعريف نمائيم </vt:lpstr>
      <vt:lpstr>انواع مسائل </vt:lpstr>
      <vt:lpstr>آيا براي حل تمام مسائل بايد اقدام نمود؟</vt:lpstr>
      <vt:lpstr>فرايند منطقي حل مسئله</vt:lpstr>
      <vt:lpstr>فرايند شش مرحله‌اي حل مسئله يا چرخه بهبود مستمر سازمان </vt:lpstr>
      <vt:lpstr>دلايل استفاده فرايند شش مرحله‌اي </vt:lpstr>
      <vt:lpstr>Slide 35</vt:lpstr>
      <vt:lpstr>توفان ذهني</vt:lpstr>
      <vt:lpstr>قواعد توفان ذهني </vt:lpstr>
      <vt:lpstr>قواعد توفان ذهني </vt:lpstr>
      <vt:lpstr>جلسه توفان ذهني </vt:lpstr>
      <vt:lpstr>دلايل كاهش اثربخشي گروههاي حل مساله :</vt:lpstr>
      <vt:lpstr>تعريف روشني از مشكلات </vt:lpstr>
      <vt:lpstr>انتخاب  و اولويت بندي مسائل </vt:lpstr>
      <vt:lpstr>اولويت بندي انتخاب مسئله</vt:lpstr>
      <vt:lpstr>مرحله2 جمع آوري اطلاعات</vt:lpstr>
      <vt:lpstr>جمع آوري اطلاعات</vt:lpstr>
      <vt:lpstr>مرحله3 تجزيه و تحليل داده ها</vt:lpstr>
      <vt:lpstr>تجزيه و تحليل مسائل </vt:lpstr>
      <vt:lpstr>تجزيه و تحليل مسائل </vt:lpstr>
      <vt:lpstr>تجزيه و تحليل مسائل </vt:lpstr>
      <vt:lpstr>چارچوب هاي تنظيم فكر </vt:lpstr>
      <vt:lpstr>تجزيه و تحليل مسائل </vt:lpstr>
      <vt:lpstr>Slide 52</vt:lpstr>
      <vt:lpstr>تفسير اطلاعات</vt:lpstr>
      <vt:lpstr>تفسير اطلاعات</vt:lpstr>
      <vt:lpstr>تفسير اطلاعات</vt:lpstr>
      <vt:lpstr>مرحله 4 شناسايي راه حل ها و انتخاب</vt:lpstr>
      <vt:lpstr>يافتن راه حلها</vt:lpstr>
      <vt:lpstr>تحليل هزينه منفعت </vt:lpstr>
      <vt:lpstr>اولويت بندي راه حل هاي مسائل </vt:lpstr>
      <vt:lpstr>مرحله 5 حل مسأله</vt:lpstr>
      <vt:lpstr>حل خلاق مسئله (CPS)</vt:lpstr>
      <vt:lpstr>حل خلاق مسئله (CPS)</vt:lpstr>
      <vt:lpstr>مرحله 6 برنامه اجراي راه حل</vt:lpstr>
      <vt:lpstr>ارائه راه حلها </vt:lpstr>
      <vt:lpstr>ارائه راه حلها </vt:lpstr>
      <vt:lpstr>ارائه راه حلها </vt:lpstr>
      <vt:lpstr>مرحله 7 نظارت و ارزيابي نتايج</vt:lpstr>
      <vt:lpstr>نظارت و ارزيابي نتايج  </vt:lpstr>
      <vt:lpstr>مرحله 8 ادامه براي بهبود</vt:lpstr>
      <vt:lpstr>تلاش در جهت بهبود</vt:lpstr>
      <vt:lpstr>ابزارهاي خلاقيت</vt:lpstr>
      <vt:lpstr>خلاقيت و ابزارهاي خلاقيت </vt:lpstr>
      <vt:lpstr>منابع خلاقيت</vt:lpstr>
      <vt:lpstr>تکنيک‌هاي خلاقيت</vt:lpstr>
      <vt:lpstr>تكنيك پنج دبليو و يك اچ</vt:lpstr>
      <vt:lpstr>گريزانديشي</vt:lpstr>
      <vt:lpstr>ابزارهاي گريزانديشي </vt:lpstr>
      <vt:lpstr>Slide 78</vt:lpstr>
      <vt:lpstr>Slide 79</vt:lpstr>
      <vt:lpstr>با ورود اطلاعات به ذهن از آنجا كه ذهن ”سيستم الگوساز خود سازمان دهنده“ است، سعي مي كند در كمترين زمان اطلاعات ورودي را در نزديكترين ، شبيه ترين و آشناترين قالب ذهني قرار دهد.</vt:lpstr>
      <vt:lpstr>Slide 81</vt:lpstr>
      <vt:lpstr> تحريك  </vt:lpstr>
      <vt:lpstr>تکنيک ورودي اتفاقي </vt:lpstr>
      <vt:lpstr>روش‌هاي انتخاب کلمه‌ي ورودي اتفاقي</vt:lpstr>
      <vt:lpstr>تله‌هاي استفاده از تکنيک ورودي اتفاقي</vt:lpstr>
      <vt:lpstr>Slide 86</vt:lpstr>
      <vt:lpstr>Slide 87</vt:lpstr>
      <vt:lpstr>در چه مواقعي مي‌توان از اين تکنيک استفاده کرد</vt:lpstr>
      <vt:lpstr>تکنيک‌هاي خلاقيت</vt:lpstr>
      <vt:lpstr>تكنيك توفان مغزي</vt:lpstr>
      <vt:lpstr>توفان مغزي به روش كارت سفيد</vt:lpstr>
      <vt:lpstr>شش كلاه تفكر</vt:lpstr>
      <vt:lpstr>چرا از كلاه‌ها استفاده مي‌كنيم؟</vt:lpstr>
      <vt:lpstr>استراحت دادن به من  (ego)</vt:lpstr>
      <vt:lpstr>هدف از كاربرد شش كلاه تفكر</vt:lpstr>
      <vt:lpstr>Slide 96</vt:lpstr>
      <vt:lpstr>كاربرد</vt:lpstr>
      <vt:lpstr>Slide 98</vt:lpstr>
      <vt:lpstr>چگونه احساس بر تفكر تأثير مي‌گذارد؟</vt:lpstr>
      <vt:lpstr>جايگاه دريافت‌هاي آني و الهام‌ها</vt:lpstr>
      <vt:lpstr>Slide 101</vt:lpstr>
      <vt:lpstr>تفكر با كلاه سياه</vt:lpstr>
      <vt:lpstr>تفكر با كلاه سياه</vt:lpstr>
      <vt:lpstr>Slide 104</vt:lpstr>
      <vt:lpstr>تفكر زرد و ارتباط آن با خلاقيت</vt:lpstr>
      <vt:lpstr>Slide 106</vt:lpstr>
      <vt:lpstr>Slide 107</vt:lpstr>
      <vt:lpstr>كلاه آبي (ادامه)</vt:lpstr>
      <vt:lpstr>فوائد استفاده از روش شش کلاه تفکر</vt:lpstr>
      <vt:lpstr>تكنيك پي . ام .آي (P.M.I)</vt:lpstr>
      <vt:lpstr>Slide 111</vt:lpstr>
      <vt:lpstr>Slide 112</vt:lpstr>
      <vt:lpstr>Slide 113</vt:lpstr>
      <vt:lpstr>Slide 114</vt:lpstr>
      <vt:lpstr>Slide 115</vt:lpstr>
    </vt:vector>
  </TitlesOfParts>
  <Company>friend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بنام خدا  كارگاه آموزشي نظام پيشنهادهاي داخلي</dc:title>
  <dc:creator>Abooye</dc:creator>
  <cp:lastModifiedBy>emamreza12</cp:lastModifiedBy>
  <cp:revision>224</cp:revision>
  <dcterms:created xsi:type="dcterms:W3CDTF">2004-03-09T16:04:54Z</dcterms:created>
  <dcterms:modified xsi:type="dcterms:W3CDTF">2015-11-26T04:56:19Z</dcterms:modified>
</cp:coreProperties>
</file>